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307" r:id="rId2"/>
    <p:sldId id="256" r:id="rId3"/>
    <p:sldId id="311" r:id="rId4"/>
    <p:sldId id="310" r:id="rId5"/>
    <p:sldId id="332" r:id="rId6"/>
    <p:sldId id="317" r:id="rId7"/>
    <p:sldId id="318" r:id="rId8"/>
    <p:sldId id="309" r:id="rId9"/>
    <p:sldId id="323" r:id="rId10"/>
    <p:sldId id="312" r:id="rId11"/>
    <p:sldId id="328" r:id="rId12"/>
    <p:sldId id="264" r:id="rId13"/>
    <p:sldId id="265" r:id="rId14"/>
    <p:sldId id="266" r:id="rId15"/>
    <p:sldId id="287" r:id="rId16"/>
    <p:sldId id="289" r:id="rId17"/>
    <p:sldId id="288" r:id="rId18"/>
    <p:sldId id="267" r:id="rId19"/>
    <p:sldId id="268" r:id="rId20"/>
    <p:sldId id="329" r:id="rId21"/>
    <p:sldId id="303" r:id="rId22"/>
    <p:sldId id="304" r:id="rId23"/>
    <p:sldId id="308" r:id="rId24"/>
    <p:sldId id="281" r:id="rId25"/>
    <p:sldId id="301" r:id="rId26"/>
    <p:sldId id="331" r:id="rId27"/>
    <p:sldId id="319" r:id="rId28"/>
    <p:sldId id="282" r:id="rId29"/>
    <p:sldId id="298" r:id="rId30"/>
    <p:sldId id="299" r:id="rId31"/>
    <p:sldId id="297" r:id="rId32"/>
    <p:sldId id="284" r:id="rId33"/>
    <p:sldId id="283" r:id="rId34"/>
    <p:sldId id="269" r:id="rId35"/>
    <p:sldId id="271" r:id="rId36"/>
    <p:sldId id="314" r:id="rId37"/>
    <p:sldId id="315" r:id="rId38"/>
    <p:sldId id="320" r:id="rId39"/>
    <p:sldId id="275" r:id="rId40"/>
    <p:sldId id="290" r:id="rId41"/>
    <p:sldId id="293" r:id="rId42"/>
    <p:sldId id="291" r:id="rId43"/>
    <p:sldId id="292" r:id="rId44"/>
    <p:sldId id="294" r:id="rId45"/>
    <p:sldId id="295" r:id="rId46"/>
    <p:sldId id="296" r:id="rId47"/>
    <p:sldId id="302" r:id="rId48"/>
    <p:sldId id="305" r:id="rId49"/>
    <p:sldId id="306" r:id="rId50"/>
    <p:sldId id="322" r:id="rId51"/>
    <p:sldId id="276" r:id="rId52"/>
    <p:sldId id="277" r:id="rId53"/>
    <p:sldId id="278" r:id="rId54"/>
    <p:sldId id="263" r:id="rId55"/>
    <p:sldId id="321" r:id="rId56"/>
    <p:sldId id="316" r:id="rId57"/>
    <p:sldId id="330"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14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9" d="100"/>
          <a:sy n="99" d="100"/>
        </p:scale>
        <p:origin x="51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B51D05-56BC-4416-A24F-DF470812B5C7}" type="datetimeFigureOut">
              <a:rPr lang="en-US" smtClean="0"/>
              <a:t>8/22/2020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2C899B-0055-4DDD-9427-A627DC760748}" type="slidenum">
              <a:rPr lang="en-US" smtClean="0"/>
              <a:t>‹#›</a:t>
            </a:fld>
            <a:endParaRPr lang="en-US"/>
          </a:p>
        </p:txBody>
      </p:sp>
    </p:spTree>
    <p:extLst>
      <p:ext uri="{BB962C8B-B14F-4D97-AF65-F5344CB8AC3E}">
        <p14:creationId xmlns:p14="http://schemas.microsoft.com/office/powerpoint/2010/main" val="1892212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3983F-F00E-4922-A3AA-5CD351288C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28B2E5-9BC6-463B-8FEE-A9D94533C4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8679A3-41FD-44F9-AFEB-B423BF114ED5}"/>
              </a:ext>
            </a:extLst>
          </p:cNvPr>
          <p:cNvSpPr>
            <a:spLocks noGrp="1"/>
          </p:cNvSpPr>
          <p:nvPr>
            <p:ph type="dt" sz="half" idx="10"/>
          </p:nvPr>
        </p:nvSpPr>
        <p:spPr/>
        <p:txBody>
          <a:bodyPr/>
          <a:lstStyle/>
          <a:p>
            <a:fld id="{BB14ED09-0201-488D-935C-6347EC4BA14A}" type="datetime1">
              <a:rPr lang="en-US" smtClean="0"/>
              <a:t>8/22/2020</a:t>
            </a:fld>
            <a:endParaRPr lang="en-US"/>
          </a:p>
        </p:txBody>
      </p:sp>
      <p:sp>
        <p:nvSpPr>
          <p:cNvPr id="5" name="Footer Placeholder 4">
            <a:extLst>
              <a:ext uri="{FF2B5EF4-FFF2-40B4-BE49-F238E27FC236}">
                <a16:creationId xmlns:a16="http://schemas.microsoft.com/office/drawing/2014/main" id="{283FDB51-B7F3-4C71-8613-020740E07807}"/>
              </a:ext>
            </a:extLst>
          </p:cNvPr>
          <p:cNvSpPr>
            <a:spLocks noGrp="1"/>
          </p:cNvSpPr>
          <p:nvPr>
            <p:ph type="ftr" sz="quarter" idx="11"/>
          </p:nvPr>
        </p:nvSpPr>
        <p:spPr/>
        <p:txBody>
          <a:bodyPr/>
          <a:lstStyle/>
          <a:p>
            <a:r>
              <a:rPr lang="en-US"/>
              <a:t>Data Science with Python</a:t>
            </a:r>
          </a:p>
        </p:txBody>
      </p:sp>
      <p:sp>
        <p:nvSpPr>
          <p:cNvPr id="6" name="Slide Number Placeholder 5">
            <a:extLst>
              <a:ext uri="{FF2B5EF4-FFF2-40B4-BE49-F238E27FC236}">
                <a16:creationId xmlns:a16="http://schemas.microsoft.com/office/drawing/2014/main" id="{204A06A0-96BB-452A-9F04-504CF9F14659}"/>
              </a:ext>
            </a:extLst>
          </p:cNvPr>
          <p:cNvSpPr>
            <a:spLocks noGrp="1"/>
          </p:cNvSpPr>
          <p:nvPr>
            <p:ph type="sldNum" sz="quarter" idx="12"/>
          </p:nvPr>
        </p:nvSpPr>
        <p:spPr/>
        <p:txBody>
          <a:bodyPr/>
          <a:lstStyle/>
          <a:p>
            <a:fld id="{5F3D9EEE-6EB2-4DEF-BF80-C8FA23B449D1}" type="slidenum">
              <a:rPr lang="en-US" smtClean="0"/>
              <a:t>‹#›</a:t>
            </a:fld>
            <a:endParaRPr lang="en-US"/>
          </a:p>
        </p:txBody>
      </p:sp>
    </p:spTree>
    <p:extLst>
      <p:ext uri="{BB962C8B-B14F-4D97-AF65-F5344CB8AC3E}">
        <p14:creationId xmlns:p14="http://schemas.microsoft.com/office/powerpoint/2010/main" val="530730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56DA8-BB65-4239-B662-CFFEC632A26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5B4372-05B3-4BCF-B590-48FF48F17E4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713516-1749-44A9-B2F2-DBA676DE03C7}"/>
              </a:ext>
            </a:extLst>
          </p:cNvPr>
          <p:cNvSpPr>
            <a:spLocks noGrp="1"/>
          </p:cNvSpPr>
          <p:nvPr>
            <p:ph type="dt" sz="half" idx="10"/>
          </p:nvPr>
        </p:nvSpPr>
        <p:spPr/>
        <p:txBody>
          <a:bodyPr/>
          <a:lstStyle/>
          <a:p>
            <a:fld id="{F32E2297-AD22-4E6C-A8B5-B880A49E058A}" type="datetime1">
              <a:rPr lang="en-US" smtClean="0"/>
              <a:t>8/22/2020</a:t>
            </a:fld>
            <a:endParaRPr lang="en-US"/>
          </a:p>
        </p:txBody>
      </p:sp>
      <p:sp>
        <p:nvSpPr>
          <p:cNvPr id="5" name="Footer Placeholder 4">
            <a:extLst>
              <a:ext uri="{FF2B5EF4-FFF2-40B4-BE49-F238E27FC236}">
                <a16:creationId xmlns:a16="http://schemas.microsoft.com/office/drawing/2014/main" id="{37B3796C-126E-4A76-A77A-935D7E3CA484}"/>
              </a:ext>
            </a:extLst>
          </p:cNvPr>
          <p:cNvSpPr>
            <a:spLocks noGrp="1"/>
          </p:cNvSpPr>
          <p:nvPr>
            <p:ph type="ftr" sz="quarter" idx="11"/>
          </p:nvPr>
        </p:nvSpPr>
        <p:spPr/>
        <p:txBody>
          <a:bodyPr/>
          <a:lstStyle/>
          <a:p>
            <a:r>
              <a:rPr lang="en-US"/>
              <a:t>Data Science with Python</a:t>
            </a:r>
          </a:p>
        </p:txBody>
      </p:sp>
      <p:sp>
        <p:nvSpPr>
          <p:cNvPr id="6" name="Slide Number Placeholder 5">
            <a:extLst>
              <a:ext uri="{FF2B5EF4-FFF2-40B4-BE49-F238E27FC236}">
                <a16:creationId xmlns:a16="http://schemas.microsoft.com/office/drawing/2014/main" id="{6ACAFA95-CD05-48D6-B201-452D31ACFB9F}"/>
              </a:ext>
            </a:extLst>
          </p:cNvPr>
          <p:cNvSpPr>
            <a:spLocks noGrp="1"/>
          </p:cNvSpPr>
          <p:nvPr>
            <p:ph type="sldNum" sz="quarter" idx="12"/>
          </p:nvPr>
        </p:nvSpPr>
        <p:spPr/>
        <p:txBody>
          <a:bodyPr/>
          <a:lstStyle/>
          <a:p>
            <a:fld id="{5F3D9EEE-6EB2-4DEF-BF80-C8FA23B449D1}" type="slidenum">
              <a:rPr lang="en-US" smtClean="0"/>
              <a:t>‹#›</a:t>
            </a:fld>
            <a:endParaRPr lang="en-US"/>
          </a:p>
        </p:txBody>
      </p:sp>
    </p:spTree>
    <p:extLst>
      <p:ext uri="{BB962C8B-B14F-4D97-AF65-F5344CB8AC3E}">
        <p14:creationId xmlns:p14="http://schemas.microsoft.com/office/powerpoint/2010/main" val="827353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0AA637-1DF1-4A70-82C2-0E1B42A3846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40C397F-0B40-4D7F-A10B-E44543D827D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DDA485-6109-4C30-B5F9-AF25E83C1DAA}"/>
              </a:ext>
            </a:extLst>
          </p:cNvPr>
          <p:cNvSpPr>
            <a:spLocks noGrp="1"/>
          </p:cNvSpPr>
          <p:nvPr>
            <p:ph type="dt" sz="half" idx="10"/>
          </p:nvPr>
        </p:nvSpPr>
        <p:spPr/>
        <p:txBody>
          <a:bodyPr/>
          <a:lstStyle/>
          <a:p>
            <a:fld id="{B2760D14-D74E-4388-85CE-2BD51176C6B8}" type="datetime1">
              <a:rPr lang="en-US" smtClean="0"/>
              <a:t>8/22/2020</a:t>
            </a:fld>
            <a:endParaRPr lang="en-US"/>
          </a:p>
        </p:txBody>
      </p:sp>
      <p:sp>
        <p:nvSpPr>
          <p:cNvPr id="5" name="Footer Placeholder 4">
            <a:extLst>
              <a:ext uri="{FF2B5EF4-FFF2-40B4-BE49-F238E27FC236}">
                <a16:creationId xmlns:a16="http://schemas.microsoft.com/office/drawing/2014/main" id="{C61C445F-18EE-4C9B-A85C-2EC32BBB0E17}"/>
              </a:ext>
            </a:extLst>
          </p:cNvPr>
          <p:cNvSpPr>
            <a:spLocks noGrp="1"/>
          </p:cNvSpPr>
          <p:nvPr>
            <p:ph type="ftr" sz="quarter" idx="11"/>
          </p:nvPr>
        </p:nvSpPr>
        <p:spPr/>
        <p:txBody>
          <a:bodyPr/>
          <a:lstStyle/>
          <a:p>
            <a:r>
              <a:rPr lang="en-US"/>
              <a:t>Data Science with Python</a:t>
            </a:r>
          </a:p>
        </p:txBody>
      </p:sp>
      <p:sp>
        <p:nvSpPr>
          <p:cNvPr id="6" name="Slide Number Placeholder 5">
            <a:extLst>
              <a:ext uri="{FF2B5EF4-FFF2-40B4-BE49-F238E27FC236}">
                <a16:creationId xmlns:a16="http://schemas.microsoft.com/office/drawing/2014/main" id="{72FF293E-3AF7-4D8D-BEFA-B41A51AE4A8F}"/>
              </a:ext>
            </a:extLst>
          </p:cNvPr>
          <p:cNvSpPr>
            <a:spLocks noGrp="1"/>
          </p:cNvSpPr>
          <p:nvPr>
            <p:ph type="sldNum" sz="quarter" idx="12"/>
          </p:nvPr>
        </p:nvSpPr>
        <p:spPr/>
        <p:txBody>
          <a:bodyPr/>
          <a:lstStyle/>
          <a:p>
            <a:fld id="{5F3D9EEE-6EB2-4DEF-BF80-C8FA23B449D1}" type="slidenum">
              <a:rPr lang="en-US" smtClean="0"/>
              <a:t>‹#›</a:t>
            </a:fld>
            <a:endParaRPr lang="en-US"/>
          </a:p>
        </p:txBody>
      </p:sp>
    </p:spTree>
    <p:extLst>
      <p:ext uri="{BB962C8B-B14F-4D97-AF65-F5344CB8AC3E}">
        <p14:creationId xmlns:p14="http://schemas.microsoft.com/office/powerpoint/2010/main" val="2992712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84CFF-2F0B-4F2A-85C0-78D3AE739A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9A41DE-24CF-4728-BDFB-E45798DF336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548420-320C-41E5-946E-7A9F9DA3F3DA}"/>
              </a:ext>
            </a:extLst>
          </p:cNvPr>
          <p:cNvSpPr>
            <a:spLocks noGrp="1"/>
          </p:cNvSpPr>
          <p:nvPr>
            <p:ph type="dt" sz="half" idx="10"/>
          </p:nvPr>
        </p:nvSpPr>
        <p:spPr/>
        <p:txBody>
          <a:bodyPr/>
          <a:lstStyle/>
          <a:p>
            <a:fld id="{F5984342-F960-4AA6-B772-FDA2E46E583C}" type="datetime1">
              <a:rPr lang="en-US" smtClean="0"/>
              <a:t>8/22/2020</a:t>
            </a:fld>
            <a:endParaRPr lang="en-US"/>
          </a:p>
        </p:txBody>
      </p:sp>
      <p:sp>
        <p:nvSpPr>
          <p:cNvPr id="5" name="Footer Placeholder 4">
            <a:extLst>
              <a:ext uri="{FF2B5EF4-FFF2-40B4-BE49-F238E27FC236}">
                <a16:creationId xmlns:a16="http://schemas.microsoft.com/office/drawing/2014/main" id="{652BFEA7-0CFA-43BA-867A-C59A6E0B75D4}"/>
              </a:ext>
            </a:extLst>
          </p:cNvPr>
          <p:cNvSpPr>
            <a:spLocks noGrp="1"/>
          </p:cNvSpPr>
          <p:nvPr>
            <p:ph type="ftr" sz="quarter" idx="11"/>
          </p:nvPr>
        </p:nvSpPr>
        <p:spPr/>
        <p:txBody>
          <a:bodyPr/>
          <a:lstStyle/>
          <a:p>
            <a:r>
              <a:rPr lang="en-US"/>
              <a:t>Data Science with Python</a:t>
            </a:r>
          </a:p>
        </p:txBody>
      </p:sp>
      <p:sp>
        <p:nvSpPr>
          <p:cNvPr id="6" name="Slide Number Placeholder 5">
            <a:extLst>
              <a:ext uri="{FF2B5EF4-FFF2-40B4-BE49-F238E27FC236}">
                <a16:creationId xmlns:a16="http://schemas.microsoft.com/office/drawing/2014/main" id="{54D18B6B-AB25-4FBA-BF20-20F73AB87372}"/>
              </a:ext>
            </a:extLst>
          </p:cNvPr>
          <p:cNvSpPr>
            <a:spLocks noGrp="1"/>
          </p:cNvSpPr>
          <p:nvPr>
            <p:ph type="sldNum" sz="quarter" idx="12"/>
          </p:nvPr>
        </p:nvSpPr>
        <p:spPr/>
        <p:txBody>
          <a:bodyPr/>
          <a:lstStyle/>
          <a:p>
            <a:fld id="{5F3D9EEE-6EB2-4DEF-BF80-C8FA23B449D1}" type="slidenum">
              <a:rPr lang="en-US" smtClean="0"/>
              <a:t>‹#›</a:t>
            </a:fld>
            <a:endParaRPr lang="en-US"/>
          </a:p>
        </p:txBody>
      </p:sp>
    </p:spTree>
    <p:extLst>
      <p:ext uri="{BB962C8B-B14F-4D97-AF65-F5344CB8AC3E}">
        <p14:creationId xmlns:p14="http://schemas.microsoft.com/office/powerpoint/2010/main" val="19565524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E103E-803B-4E9A-9C6A-AF40E375F3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6343C2-E36C-440A-994E-C920650425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BFF1DC9-2369-40E3-BF9A-F731DE4DCA07}"/>
              </a:ext>
            </a:extLst>
          </p:cNvPr>
          <p:cNvSpPr>
            <a:spLocks noGrp="1"/>
          </p:cNvSpPr>
          <p:nvPr>
            <p:ph type="dt" sz="half" idx="10"/>
          </p:nvPr>
        </p:nvSpPr>
        <p:spPr/>
        <p:txBody>
          <a:bodyPr/>
          <a:lstStyle/>
          <a:p>
            <a:fld id="{42D10C86-9BFD-4EF6-A789-FDE0A8D2D38B}" type="datetime1">
              <a:rPr lang="en-US" smtClean="0"/>
              <a:t>8/22/2020</a:t>
            </a:fld>
            <a:endParaRPr lang="en-US"/>
          </a:p>
        </p:txBody>
      </p:sp>
      <p:sp>
        <p:nvSpPr>
          <p:cNvPr id="5" name="Footer Placeholder 4">
            <a:extLst>
              <a:ext uri="{FF2B5EF4-FFF2-40B4-BE49-F238E27FC236}">
                <a16:creationId xmlns:a16="http://schemas.microsoft.com/office/drawing/2014/main" id="{6DD14FD6-F37E-4B0C-B577-73FF0CFA42B5}"/>
              </a:ext>
            </a:extLst>
          </p:cNvPr>
          <p:cNvSpPr>
            <a:spLocks noGrp="1"/>
          </p:cNvSpPr>
          <p:nvPr>
            <p:ph type="ftr" sz="quarter" idx="11"/>
          </p:nvPr>
        </p:nvSpPr>
        <p:spPr/>
        <p:txBody>
          <a:bodyPr/>
          <a:lstStyle/>
          <a:p>
            <a:r>
              <a:rPr lang="en-US"/>
              <a:t>Data Science with Python</a:t>
            </a:r>
          </a:p>
        </p:txBody>
      </p:sp>
      <p:sp>
        <p:nvSpPr>
          <p:cNvPr id="6" name="Slide Number Placeholder 5">
            <a:extLst>
              <a:ext uri="{FF2B5EF4-FFF2-40B4-BE49-F238E27FC236}">
                <a16:creationId xmlns:a16="http://schemas.microsoft.com/office/drawing/2014/main" id="{40E5B4ED-8F10-46EF-9B9D-27EC7598E8FB}"/>
              </a:ext>
            </a:extLst>
          </p:cNvPr>
          <p:cNvSpPr>
            <a:spLocks noGrp="1"/>
          </p:cNvSpPr>
          <p:nvPr>
            <p:ph type="sldNum" sz="quarter" idx="12"/>
          </p:nvPr>
        </p:nvSpPr>
        <p:spPr/>
        <p:txBody>
          <a:bodyPr/>
          <a:lstStyle/>
          <a:p>
            <a:fld id="{5F3D9EEE-6EB2-4DEF-BF80-C8FA23B449D1}" type="slidenum">
              <a:rPr lang="en-US" smtClean="0"/>
              <a:t>‹#›</a:t>
            </a:fld>
            <a:endParaRPr lang="en-US"/>
          </a:p>
        </p:txBody>
      </p:sp>
    </p:spTree>
    <p:extLst>
      <p:ext uri="{BB962C8B-B14F-4D97-AF65-F5344CB8AC3E}">
        <p14:creationId xmlns:p14="http://schemas.microsoft.com/office/powerpoint/2010/main" val="3210892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0E6EC-CBB2-4AB1-9A93-62B3CDED01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B06B80-573B-4078-B525-9047923185E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9C4D27A-8DBA-4A85-974C-E2FC513B520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EA529A-EA5B-4A15-A8A2-CC8706349CB4}"/>
              </a:ext>
            </a:extLst>
          </p:cNvPr>
          <p:cNvSpPr>
            <a:spLocks noGrp="1"/>
          </p:cNvSpPr>
          <p:nvPr>
            <p:ph type="dt" sz="half" idx="10"/>
          </p:nvPr>
        </p:nvSpPr>
        <p:spPr/>
        <p:txBody>
          <a:bodyPr/>
          <a:lstStyle/>
          <a:p>
            <a:fld id="{886126DC-F55A-4320-B4B8-E50D275829D2}" type="datetime1">
              <a:rPr lang="en-US" smtClean="0"/>
              <a:t>8/22/2020</a:t>
            </a:fld>
            <a:endParaRPr lang="en-US"/>
          </a:p>
        </p:txBody>
      </p:sp>
      <p:sp>
        <p:nvSpPr>
          <p:cNvPr id="6" name="Footer Placeholder 5">
            <a:extLst>
              <a:ext uri="{FF2B5EF4-FFF2-40B4-BE49-F238E27FC236}">
                <a16:creationId xmlns:a16="http://schemas.microsoft.com/office/drawing/2014/main" id="{E21E0DC8-4F7F-4211-9B3D-8926F8F7F662}"/>
              </a:ext>
            </a:extLst>
          </p:cNvPr>
          <p:cNvSpPr>
            <a:spLocks noGrp="1"/>
          </p:cNvSpPr>
          <p:nvPr>
            <p:ph type="ftr" sz="quarter" idx="11"/>
          </p:nvPr>
        </p:nvSpPr>
        <p:spPr/>
        <p:txBody>
          <a:bodyPr/>
          <a:lstStyle/>
          <a:p>
            <a:r>
              <a:rPr lang="en-US"/>
              <a:t>Data Science with Python</a:t>
            </a:r>
          </a:p>
        </p:txBody>
      </p:sp>
      <p:sp>
        <p:nvSpPr>
          <p:cNvPr id="7" name="Slide Number Placeholder 6">
            <a:extLst>
              <a:ext uri="{FF2B5EF4-FFF2-40B4-BE49-F238E27FC236}">
                <a16:creationId xmlns:a16="http://schemas.microsoft.com/office/drawing/2014/main" id="{48E98CE3-02B6-4192-B479-5BC9CC1430CA}"/>
              </a:ext>
            </a:extLst>
          </p:cNvPr>
          <p:cNvSpPr>
            <a:spLocks noGrp="1"/>
          </p:cNvSpPr>
          <p:nvPr>
            <p:ph type="sldNum" sz="quarter" idx="12"/>
          </p:nvPr>
        </p:nvSpPr>
        <p:spPr/>
        <p:txBody>
          <a:bodyPr/>
          <a:lstStyle/>
          <a:p>
            <a:fld id="{5F3D9EEE-6EB2-4DEF-BF80-C8FA23B449D1}" type="slidenum">
              <a:rPr lang="en-US" smtClean="0"/>
              <a:t>‹#›</a:t>
            </a:fld>
            <a:endParaRPr lang="en-US"/>
          </a:p>
        </p:txBody>
      </p:sp>
    </p:spTree>
    <p:extLst>
      <p:ext uri="{BB962C8B-B14F-4D97-AF65-F5344CB8AC3E}">
        <p14:creationId xmlns:p14="http://schemas.microsoft.com/office/powerpoint/2010/main" val="3547205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B4902-9A6A-4BD6-B3A9-B89FF08C0FE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3DF0E09-5CFF-47FD-9756-55CEAE69F8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D19A829-63EE-48FC-A604-8CDFFDBEFE2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F5F89DD-0939-4CDC-8DAA-975D801CE4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EC8B67A-C001-4256-9B11-B0197EABA0D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BBA7D55-B9CC-4570-9D80-AD412575C18C}"/>
              </a:ext>
            </a:extLst>
          </p:cNvPr>
          <p:cNvSpPr>
            <a:spLocks noGrp="1"/>
          </p:cNvSpPr>
          <p:nvPr>
            <p:ph type="dt" sz="half" idx="10"/>
          </p:nvPr>
        </p:nvSpPr>
        <p:spPr/>
        <p:txBody>
          <a:bodyPr/>
          <a:lstStyle/>
          <a:p>
            <a:fld id="{D1BAFAD8-0974-4AEE-A0D0-115AEE997F81}" type="datetime1">
              <a:rPr lang="en-US" smtClean="0"/>
              <a:t>8/22/2020</a:t>
            </a:fld>
            <a:endParaRPr lang="en-US"/>
          </a:p>
        </p:txBody>
      </p:sp>
      <p:sp>
        <p:nvSpPr>
          <p:cNvPr id="8" name="Footer Placeholder 7">
            <a:extLst>
              <a:ext uri="{FF2B5EF4-FFF2-40B4-BE49-F238E27FC236}">
                <a16:creationId xmlns:a16="http://schemas.microsoft.com/office/drawing/2014/main" id="{FE952F3C-0228-461E-949A-43859A8A2EEB}"/>
              </a:ext>
            </a:extLst>
          </p:cNvPr>
          <p:cNvSpPr>
            <a:spLocks noGrp="1"/>
          </p:cNvSpPr>
          <p:nvPr>
            <p:ph type="ftr" sz="quarter" idx="11"/>
          </p:nvPr>
        </p:nvSpPr>
        <p:spPr/>
        <p:txBody>
          <a:bodyPr/>
          <a:lstStyle/>
          <a:p>
            <a:r>
              <a:rPr lang="en-US"/>
              <a:t>Data Science with Python</a:t>
            </a:r>
          </a:p>
        </p:txBody>
      </p:sp>
      <p:sp>
        <p:nvSpPr>
          <p:cNvPr id="9" name="Slide Number Placeholder 8">
            <a:extLst>
              <a:ext uri="{FF2B5EF4-FFF2-40B4-BE49-F238E27FC236}">
                <a16:creationId xmlns:a16="http://schemas.microsoft.com/office/drawing/2014/main" id="{65FE448D-65CC-4BB9-BB9A-399D44C2BC99}"/>
              </a:ext>
            </a:extLst>
          </p:cNvPr>
          <p:cNvSpPr>
            <a:spLocks noGrp="1"/>
          </p:cNvSpPr>
          <p:nvPr>
            <p:ph type="sldNum" sz="quarter" idx="12"/>
          </p:nvPr>
        </p:nvSpPr>
        <p:spPr/>
        <p:txBody>
          <a:bodyPr/>
          <a:lstStyle/>
          <a:p>
            <a:fld id="{5F3D9EEE-6EB2-4DEF-BF80-C8FA23B449D1}" type="slidenum">
              <a:rPr lang="en-US" smtClean="0"/>
              <a:t>‹#›</a:t>
            </a:fld>
            <a:endParaRPr lang="en-US"/>
          </a:p>
        </p:txBody>
      </p:sp>
    </p:spTree>
    <p:extLst>
      <p:ext uri="{BB962C8B-B14F-4D97-AF65-F5344CB8AC3E}">
        <p14:creationId xmlns:p14="http://schemas.microsoft.com/office/powerpoint/2010/main" val="2513268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09846-E8C2-4740-A293-207385E5F88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7A0CE36-0503-481F-BE4F-60999B4B2C86}"/>
              </a:ext>
            </a:extLst>
          </p:cNvPr>
          <p:cNvSpPr>
            <a:spLocks noGrp="1"/>
          </p:cNvSpPr>
          <p:nvPr>
            <p:ph type="dt" sz="half" idx="10"/>
          </p:nvPr>
        </p:nvSpPr>
        <p:spPr/>
        <p:txBody>
          <a:bodyPr/>
          <a:lstStyle/>
          <a:p>
            <a:fld id="{71A3381C-5394-47DD-973F-2CEEDB2B0D89}" type="datetime1">
              <a:rPr lang="en-US" smtClean="0"/>
              <a:t>8/22/2020</a:t>
            </a:fld>
            <a:endParaRPr lang="en-US"/>
          </a:p>
        </p:txBody>
      </p:sp>
      <p:sp>
        <p:nvSpPr>
          <p:cNvPr id="4" name="Footer Placeholder 3">
            <a:extLst>
              <a:ext uri="{FF2B5EF4-FFF2-40B4-BE49-F238E27FC236}">
                <a16:creationId xmlns:a16="http://schemas.microsoft.com/office/drawing/2014/main" id="{999214D1-145E-45FC-801B-4DB10D3C7548}"/>
              </a:ext>
            </a:extLst>
          </p:cNvPr>
          <p:cNvSpPr>
            <a:spLocks noGrp="1"/>
          </p:cNvSpPr>
          <p:nvPr>
            <p:ph type="ftr" sz="quarter" idx="11"/>
          </p:nvPr>
        </p:nvSpPr>
        <p:spPr/>
        <p:txBody>
          <a:bodyPr/>
          <a:lstStyle/>
          <a:p>
            <a:r>
              <a:rPr lang="en-US"/>
              <a:t>Data Science with Python</a:t>
            </a:r>
          </a:p>
        </p:txBody>
      </p:sp>
      <p:sp>
        <p:nvSpPr>
          <p:cNvPr id="5" name="Slide Number Placeholder 4">
            <a:extLst>
              <a:ext uri="{FF2B5EF4-FFF2-40B4-BE49-F238E27FC236}">
                <a16:creationId xmlns:a16="http://schemas.microsoft.com/office/drawing/2014/main" id="{EAF1018A-C6B1-41D7-BC32-BC3786E9F111}"/>
              </a:ext>
            </a:extLst>
          </p:cNvPr>
          <p:cNvSpPr>
            <a:spLocks noGrp="1"/>
          </p:cNvSpPr>
          <p:nvPr>
            <p:ph type="sldNum" sz="quarter" idx="12"/>
          </p:nvPr>
        </p:nvSpPr>
        <p:spPr/>
        <p:txBody>
          <a:bodyPr/>
          <a:lstStyle/>
          <a:p>
            <a:fld id="{5F3D9EEE-6EB2-4DEF-BF80-C8FA23B449D1}" type="slidenum">
              <a:rPr lang="en-US" smtClean="0"/>
              <a:t>‹#›</a:t>
            </a:fld>
            <a:endParaRPr lang="en-US"/>
          </a:p>
        </p:txBody>
      </p:sp>
    </p:spTree>
    <p:extLst>
      <p:ext uri="{BB962C8B-B14F-4D97-AF65-F5344CB8AC3E}">
        <p14:creationId xmlns:p14="http://schemas.microsoft.com/office/powerpoint/2010/main" val="3878401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F02888-34AB-40EE-A251-DBB868544757}"/>
              </a:ext>
            </a:extLst>
          </p:cNvPr>
          <p:cNvSpPr>
            <a:spLocks noGrp="1"/>
          </p:cNvSpPr>
          <p:nvPr>
            <p:ph type="dt" sz="half" idx="10"/>
          </p:nvPr>
        </p:nvSpPr>
        <p:spPr/>
        <p:txBody>
          <a:bodyPr/>
          <a:lstStyle/>
          <a:p>
            <a:fld id="{844CACC2-A89C-48C4-8E08-4779969553D4}" type="datetime1">
              <a:rPr lang="en-US" smtClean="0"/>
              <a:t>8/22/2020</a:t>
            </a:fld>
            <a:endParaRPr lang="en-US"/>
          </a:p>
        </p:txBody>
      </p:sp>
      <p:sp>
        <p:nvSpPr>
          <p:cNvPr id="3" name="Footer Placeholder 2">
            <a:extLst>
              <a:ext uri="{FF2B5EF4-FFF2-40B4-BE49-F238E27FC236}">
                <a16:creationId xmlns:a16="http://schemas.microsoft.com/office/drawing/2014/main" id="{B67DF26E-EBCC-4BD2-9BC9-FD0B7AC2332C}"/>
              </a:ext>
            </a:extLst>
          </p:cNvPr>
          <p:cNvSpPr>
            <a:spLocks noGrp="1"/>
          </p:cNvSpPr>
          <p:nvPr>
            <p:ph type="ftr" sz="quarter" idx="11"/>
          </p:nvPr>
        </p:nvSpPr>
        <p:spPr/>
        <p:txBody>
          <a:bodyPr/>
          <a:lstStyle/>
          <a:p>
            <a:r>
              <a:rPr lang="en-US"/>
              <a:t>Data Science with Python</a:t>
            </a:r>
          </a:p>
        </p:txBody>
      </p:sp>
      <p:sp>
        <p:nvSpPr>
          <p:cNvPr id="4" name="Slide Number Placeholder 3">
            <a:extLst>
              <a:ext uri="{FF2B5EF4-FFF2-40B4-BE49-F238E27FC236}">
                <a16:creationId xmlns:a16="http://schemas.microsoft.com/office/drawing/2014/main" id="{2DB3C00F-81AD-43B9-816F-5FCCEE90BD27}"/>
              </a:ext>
            </a:extLst>
          </p:cNvPr>
          <p:cNvSpPr>
            <a:spLocks noGrp="1"/>
          </p:cNvSpPr>
          <p:nvPr>
            <p:ph type="sldNum" sz="quarter" idx="12"/>
          </p:nvPr>
        </p:nvSpPr>
        <p:spPr/>
        <p:txBody>
          <a:bodyPr/>
          <a:lstStyle/>
          <a:p>
            <a:fld id="{5F3D9EEE-6EB2-4DEF-BF80-C8FA23B449D1}" type="slidenum">
              <a:rPr lang="en-US" smtClean="0"/>
              <a:t>‹#›</a:t>
            </a:fld>
            <a:endParaRPr lang="en-US"/>
          </a:p>
        </p:txBody>
      </p:sp>
    </p:spTree>
    <p:extLst>
      <p:ext uri="{BB962C8B-B14F-4D97-AF65-F5344CB8AC3E}">
        <p14:creationId xmlns:p14="http://schemas.microsoft.com/office/powerpoint/2010/main" val="982851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9BFD4-02BB-4C47-A348-EBDEE55898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57D80A-BADD-440A-8230-1CF5844945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09963B-2DD6-446F-BF3E-A854433017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F678764-C3AD-498E-B359-6180F52BA2B0}"/>
              </a:ext>
            </a:extLst>
          </p:cNvPr>
          <p:cNvSpPr>
            <a:spLocks noGrp="1"/>
          </p:cNvSpPr>
          <p:nvPr>
            <p:ph type="dt" sz="half" idx="10"/>
          </p:nvPr>
        </p:nvSpPr>
        <p:spPr/>
        <p:txBody>
          <a:bodyPr/>
          <a:lstStyle/>
          <a:p>
            <a:fld id="{9B553985-5F59-470F-9631-6E04C906C621}" type="datetime1">
              <a:rPr lang="en-US" smtClean="0"/>
              <a:t>8/22/2020</a:t>
            </a:fld>
            <a:endParaRPr lang="en-US"/>
          </a:p>
        </p:txBody>
      </p:sp>
      <p:sp>
        <p:nvSpPr>
          <p:cNvPr id="6" name="Footer Placeholder 5">
            <a:extLst>
              <a:ext uri="{FF2B5EF4-FFF2-40B4-BE49-F238E27FC236}">
                <a16:creationId xmlns:a16="http://schemas.microsoft.com/office/drawing/2014/main" id="{72979D2A-92B1-4934-995C-5113D36C7A75}"/>
              </a:ext>
            </a:extLst>
          </p:cNvPr>
          <p:cNvSpPr>
            <a:spLocks noGrp="1"/>
          </p:cNvSpPr>
          <p:nvPr>
            <p:ph type="ftr" sz="quarter" idx="11"/>
          </p:nvPr>
        </p:nvSpPr>
        <p:spPr/>
        <p:txBody>
          <a:bodyPr/>
          <a:lstStyle/>
          <a:p>
            <a:r>
              <a:rPr lang="en-US"/>
              <a:t>Data Science with Python</a:t>
            </a:r>
          </a:p>
        </p:txBody>
      </p:sp>
      <p:sp>
        <p:nvSpPr>
          <p:cNvPr id="7" name="Slide Number Placeholder 6">
            <a:extLst>
              <a:ext uri="{FF2B5EF4-FFF2-40B4-BE49-F238E27FC236}">
                <a16:creationId xmlns:a16="http://schemas.microsoft.com/office/drawing/2014/main" id="{F66B2145-BBA1-4617-AD35-06ADC9F46E1F}"/>
              </a:ext>
            </a:extLst>
          </p:cNvPr>
          <p:cNvSpPr>
            <a:spLocks noGrp="1"/>
          </p:cNvSpPr>
          <p:nvPr>
            <p:ph type="sldNum" sz="quarter" idx="12"/>
          </p:nvPr>
        </p:nvSpPr>
        <p:spPr/>
        <p:txBody>
          <a:bodyPr/>
          <a:lstStyle/>
          <a:p>
            <a:fld id="{5F3D9EEE-6EB2-4DEF-BF80-C8FA23B449D1}" type="slidenum">
              <a:rPr lang="en-US" smtClean="0"/>
              <a:t>‹#›</a:t>
            </a:fld>
            <a:endParaRPr lang="en-US"/>
          </a:p>
        </p:txBody>
      </p:sp>
    </p:spTree>
    <p:extLst>
      <p:ext uri="{BB962C8B-B14F-4D97-AF65-F5344CB8AC3E}">
        <p14:creationId xmlns:p14="http://schemas.microsoft.com/office/powerpoint/2010/main" val="4160853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DFB1F-91D0-43ED-AE9B-98C25A84ED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4B67B5-1C5D-4B9D-BDBD-CE28B54266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C433712-E822-42AC-918E-83BA4BF29D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E61EF45-3B18-4CE6-B000-1B0DE48236D1}"/>
              </a:ext>
            </a:extLst>
          </p:cNvPr>
          <p:cNvSpPr>
            <a:spLocks noGrp="1"/>
          </p:cNvSpPr>
          <p:nvPr>
            <p:ph type="dt" sz="half" idx="10"/>
          </p:nvPr>
        </p:nvSpPr>
        <p:spPr/>
        <p:txBody>
          <a:bodyPr/>
          <a:lstStyle/>
          <a:p>
            <a:fld id="{779B29C0-974A-4081-9916-F2CB646ACFA4}" type="datetime1">
              <a:rPr lang="en-US" smtClean="0"/>
              <a:t>8/22/2020</a:t>
            </a:fld>
            <a:endParaRPr lang="en-US"/>
          </a:p>
        </p:txBody>
      </p:sp>
      <p:sp>
        <p:nvSpPr>
          <p:cNvPr id="6" name="Footer Placeholder 5">
            <a:extLst>
              <a:ext uri="{FF2B5EF4-FFF2-40B4-BE49-F238E27FC236}">
                <a16:creationId xmlns:a16="http://schemas.microsoft.com/office/drawing/2014/main" id="{7E92E965-9C8D-4E88-8EE1-C0780EE6E34B}"/>
              </a:ext>
            </a:extLst>
          </p:cNvPr>
          <p:cNvSpPr>
            <a:spLocks noGrp="1"/>
          </p:cNvSpPr>
          <p:nvPr>
            <p:ph type="ftr" sz="quarter" idx="11"/>
          </p:nvPr>
        </p:nvSpPr>
        <p:spPr/>
        <p:txBody>
          <a:bodyPr/>
          <a:lstStyle/>
          <a:p>
            <a:r>
              <a:rPr lang="en-US"/>
              <a:t>Data Science with Python</a:t>
            </a:r>
          </a:p>
        </p:txBody>
      </p:sp>
      <p:sp>
        <p:nvSpPr>
          <p:cNvPr id="7" name="Slide Number Placeholder 6">
            <a:extLst>
              <a:ext uri="{FF2B5EF4-FFF2-40B4-BE49-F238E27FC236}">
                <a16:creationId xmlns:a16="http://schemas.microsoft.com/office/drawing/2014/main" id="{3EEF7A17-1383-40A2-BDC1-FBAC3C53C32B}"/>
              </a:ext>
            </a:extLst>
          </p:cNvPr>
          <p:cNvSpPr>
            <a:spLocks noGrp="1"/>
          </p:cNvSpPr>
          <p:nvPr>
            <p:ph type="sldNum" sz="quarter" idx="12"/>
          </p:nvPr>
        </p:nvSpPr>
        <p:spPr/>
        <p:txBody>
          <a:bodyPr/>
          <a:lstStyle/>
          <a:p>
            <a:fld id="{5F3D9EEE-6EB2-4DEF-BF80-C8FA23B449D1}" type="slidenum">
              <a:rPr lang="en-US" smtClean="0"/>
              <a:t>‹#›</a:t>
            </a:fld>
            <a:endParaRPr lang="en-US"/>
          </a:p>
        </p:txBody>
      </p:sp>
    </p:spTree>
    <p:extLst>
      <p:ext uri="{BB962C8B-B14F-4D97-AF65-F5344CB8AC3E}">
        <p14:creationId xmlns:p14="http://schemas.microsoft.com/office/powerpoint/2010/main" val="287898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77CCBE-1110-4EF0-AB8D-9775A47F90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660770D-08B6-40BC-B86B-1E9E647353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318760-FC43-4389-BE0F-F689EE0DA2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011C6D-9045-4FB5-A79A-1AF7051E9660}" type="datetime1">
              <a:rPr lang="en-US" smtClean="0"/>
              <a:t>8/22/2020</a:t>
            </a:fld>
            <a:endParaRPr lang="en-US"/>
          </a:p>
        </p:txBody>
      </p:sp>
      <p:sp>
        <p:nvSpPr>
          <p:cNvPr id="5" name="Footer Placeholder 4">
            <a:extLst>
              <a:ext uri="{FF2B5EF4-FFF2-40B4-BE49-F238E27FC236}">
                <a16:creationId xmlns:a16="http://schemas.microsoft.com/office/drawing/2014/main" id="{6ED87D71-A507-4838-8F7D-344F000180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Data Science with Python</a:t>
            </a:r>
          </a:p>
        </p:txBody>
      </p:sp>
      <p:sp>
        <p:nvSpPr>
          <p:cNvPr id="6" name="Slide Number Placeholder 5">
            <a:extLst>
              <a:ext uri="{FF2B5EF4-FFF2-40B4-BE49-F238E27FC236}">
                <a16:creationId xmlns:a16="http://schemas.microsoft.com/office/drawing/2014/main" id="{25E73EF9-2351-4B0B-BBAD-69CF0AE0CA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3D9EEE-6EB2-4DEF-BF80-C8FA23B449D1}" type="slidenum">
              <a:rPr lang="en-US" smtClean="0"/>
              <a:t>‹#›</a:t>
            </a:fld>
            <a:endParaRPr lang="en-US"/>
          </a:p>
        </p:txBody>
      </p:sp>
    </p:spTree>
    <p:extLst>
      <p:ext uri="{BB962C8B-B14F-4D97-AF65-F5344CB8AC3E}">
        <p14:creationId xmlns:p14="http://schemas.microsoft.com/office/powerpoint/2010/main" val="11483137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eg"/></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D37E9-8D80-4B59-A94F-E3765658DF92}"/>
              </a:ext>
            </a:extLst>
          </p:cNvPr>
          <p:cNvSpPr>
            <a:spLocks noGrp="1"/>
          </p:cNvSpPr>
          <p:nvPr>
            <p:ph type="ctrTitle"/>
          </p:nvPr>
        </p:nvSpPr>
        <p:spPr>
          <a:xfrm>
            <a:off x="0" y="1722633"/>
            <a:ext cx="12192000" cy="1151224"/>
          </a:xfrm>
        </p:spPr>
        <p:txBody>
          <a:bodyPr/>
          <a:lstStyle/>
          <a:p>
            <a:r>
              <a:rPr lang="en-US" sz="7000" b="1" dirty="0">
                <a:solidFill>
                  <a:srgbClr val="002060"/>
                </a:solidFill>
                <a:effectLst>
                  <a:outerShdw blurRad="38100" dist="38100" dir="2700000" algn="tl">
                    <a:srgbClr val="000000">
                      <a:alpha val="43137"/>
                    </a:srgbClr>
                  </a:outerShdw>
                </a:effectLst>
              </a:rPr>
              <a:t>Introduction</a:t>
            </a:r>
            <a:endParaRPr lang="en-US" dirty="0"/>
          </a:p>
        </p:txBody>
      </p:sp>
      <p:sp>
        <p:nvSpPr>
          <p:cNvPr id="3" name="Subtitle 2">
            <a:extLst>
              <a:ext uri="{FF2B5EF4-FFF2-40B4-BE49-F238E27FC236}">
                <a16:creationId xmlns:a16="http://schemas.microsoft.com/office/drawing/2014/main" id="{46AC65A1-13DC-4E1E-9E1A-17390A28F6DF}"/>
              </a:ext>
            </a:extLst>
          </p:cNvPr>
          <p:cNvSpPr>
            <a:spLocks noGrp="1"/>
          </p:cNvSpPr>
          <p:nvPr>
            <p:ph type="subTitle" idx="1"/>
          </p:nvPr>
        </p:nvSpPr>
        <p:spPr>
          <a:xfrm>
            <a:off x="0" y="3602038"/>
            <a:ext cx="12192000" cy="1054028"/>
          </a:xfrm>
        </p:spPr>
        <p:txBody>
          <a:bodyPr>
            <a:normAutofit/>
          </a:bodyPr>
          <a:lstStyle/>
          <a:p>
            <a:r>
              <a:rPr lang="en-US" sz="2800" dirty="0"/>
              <a:t>Malleswar Yenugu, PhD</a:t>
            </a:r>
          </a:p>
          <a:p>
            <a:endParaRPr lang="en-US" sz="2800" dirty="0"/>
          </a:p>
        </p:txBody>
      </p:sp>
      <p:sp>
        <p:nvSpPr>
          <p:cNvPr id="4" name="Footer Placeholder 3">
            <a:extLst>
              <a:ext uri="{FF2B5EF4-FFF2-40B4-BE49-F238E27FC236}">
                <a16:creationId xmlns:a16="http://schemas.microsoft.com/office/drawing/2014/main" id="{DB2F89FB-DD33-4533-8C79-3209E0FFDF7C}"/>
              </a:ext>
            </a:extLst>
          </p:cNvPr>
          <p:cNvSpPr>
            <a:spLocks noGrp="1"/>
          </p:cNvSpPr>
          <p:nvPr>
            <p:ph type="ftr" sz="quarter" idx="11"/>
          </p:nvPr>
        </p:nvSpPr>
        <p:spPr>
          <a:xfrm>
            <a:off x="3832860" y="6492875"/>
            <a:ext cx="4114800" cy="365125"/>
          </a:xfrm>
        </p:spPr>
        <p:txBody>
          <a:bodyPr/>
          <a:lstStyle/>
          <a:p>
            <a:r>
              <a:rPr lang="en-US" dirty="0"/>
              <a:t>Data Science with Python</a:t>
            </a:r>
          </a:p>
        </p:txBody>
      </p:sp>
      <p:sp>
        <p:nvSpPr>
          <p:cNvPr id="5" name="Slide Number Placeholder 4">
            <a:extLst>
              <a:ext uri="{FF2B5EF4-FFF2-40B4-BE49-F238E27FC236}">
                <a16:creationId xmlns:a16="http://schemas.microsoft.com/office/drawing/2014/main" id="{80DF2D7D-0C37-4541-A083-D195EDD36F8B}"/>
              </a:ext>
            </a:extLst>
          </p:cNvPr>
          <p:cNvSpPr>
            <a:spLocks noGrp="1"/>
          </p:cNvSpPr>
          <p:nvPr>
            <p:ph type="sldNum" sz="quarter" idx="12"/>
          </p:nvPr>
        </p:nvSpPr>
        <p:spPr/>
        <p:txBody>
          <a:bodyPr/>
          <a:lstStyle/>
          <a:p>
            <a:fld id="{5F3D9EEE-6EB2-4DEF-BF80-C8FA23B449D1}" type="slidenum">
              <a:rPr lang="en-US" smtClean="0"/>
              <a:t>1</a:t>
            </a:fld>
            <a:endParaRPr lang="en-US"/>
          </a:p>
        </p:txBody>
      </p:sp>
      <p:pic>
        <p:nvPicPr>
          <p:cNvPr id="8" name="Picture 7">
            <a:extLst>
              <a:ext uri="{FF2B5EF4-FFF2-40B4-BE49-F238E27FC236}">
                <a16:creationId xmlns:a16="http://schemas.microsoft.com/office/drawing/2014/main" id="{5231D136-4C93-4781-8B42-C86698AECB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4859" y="4656066"/>
            <a:ext cx="2237939" cy="1243299"/>
          </a:xfrm>
          <a:prstGeom prst="rect">
            <a:avLst/>
          </a:prstGeom>
        </p:spPr>
      </p:pic>
      <p:sp>
        <p:nvSpPr>
          <p:cNvPr id="7" name="TextBox 6">
            <a:extLst>
              <a:ext uri="{FF2B5EF4-FFF2-40B4-BE49-F238E27FC236}">
                <a16:creationId xmlns:a16="http://schemas.microsoft.com/office/drawing/2014/main" id="{4B4F8D85-7675-42F6-A542-17B23698E6D9}"/>
              </a:ext>
            </a:extLst>
          </p:cNvPr>
          <p:cNvSpPr txBox="1"/>
          <p:nvPr/>
        </p:nvSpPr>
        <p:spPr>
          <a:xfrm>
            <a:off x="0" y="1113183"/>
            <a:ext cx="12192000" cy="523220"/>
          </a:xfrm>
          <a:prstGeom prst="rect">
            <a:avLst/>
          </a:prstGeom>
          <a:noFill/>
        </p:spPr>
        <p:txBody>
          <a:bodyPr wrap="square" rtlCol="0">
            <a:spAutoFit/>
          </a:bodyPr>
          <a:lstStyle/>
          <a:p>
            <a:pPr algn="ctr"/>
            <a:r>
              <a:rPr lang="en-US" sz="2800" dirty="0"/>
              <a:t>A course on “Data Science with Python”</a:t>
            </a:r>
          </a:p>
        </p:txBody>
      </p:sp>
    </p:spTree>
    <p:extLst>
      <p:ext uri="{BB962C8B-B14F-4D97-AF65-F5344CB8AC3E}">
        <p14:creationId xmlns:p14="http://schemas.microsoft.com/office/powerpoint/2010/main" val="40356694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9A59EC-5572-40DA-A9FA-373358F908D4}"/>
              </a:ext>
            </a:extLst>
          </p:cNvPr>
          <p:cNvSpPr txBox="1"/>
          <p:nvPr/>
        </p:nvSpPr>
        <p:spPr>
          <a:xfrm>
            <a:off x="0" y="0"/>
            <a:ext cx="2918684" cy="646331"/>
          </a:xfrm>
          <a:prstGeom prst="rect">
            <a:avLst/>
          </a:prstGeom>
          <a:noFill/>
        </p:spPr>
        <p:txBody>
          <a:bodyPr wrap="none" rtlCol="0">
            <a:spAutoFit/>
          </a:bodyPr>
          <a:lstStyle/>
          <a:p>
            <a:r>
              <a:rPr lang="en-US" sz="3600" dirty="0">
                <a:solidFill>
                  <a:srgbClr val="002060"/>
                </a:solidFill>
                <a:effectLst>
                  <a:outerShdw blurRad="38100" dist="38100" dir="2700000" algn="tl">
                    <a:srgbClr val="000000">
                      <a:alpha val="43137"/>
                    </a:srgbClr>
                  </a:outerShdw>
                </a:effectLst>
              </a:rPr>
              <a:t>Evolution of AI</a:t>
            </a:r>
          </a:p>
        </p:txBody>
      </p:sp>
      <p:sp>
        <p:nvSpPr>
          <p:cNvPr id="7" name="Footer Placeholder 6">
            <a:extLst>
              <a:ext uri="{FF2B5EF4-FFF2-40B4-BE49-F238E27FC236}">
                <a16:creationId xmlns:a16="http://schemas.microsoft.com/office/drawing/2014/main" id="{7194B3F7-26BB-49E2-B307-F176D0595B4D}"/>
              </a:ext>
            </a:extLst>
          </p:cNvPr>
          <p:cNvSpPr>
            <a:spLocks noGrp="1"/>
          </p:cNvSpPr>
          <p:nvPr>
            <p:ph type="ftr" sz="quarter" idx="11"/>
          </p:nvPr>
        </p:nvSpPr>
        <p:spPr/>
        <p:txBody>
          <a:bodyPr/>
          <a:lstStyle/>
          <a:p>
            <a:r>
              <a:rPr lang="en-US"/>
              <a:t>Data Science with Python</a:t>
            </a:r>
          </a:p>
        </p:txBody>
      </p:sp>
      <p:sp>
        <p:nvSpPr>
          <p:cNvPr id="8" name="Slide Number Placeholder 7">
            <a:extLst>
              <a:ext uri="{FF2B5EF4-FFF2-40B4-BE49-F238E27FC236}">
                <a16:creationId xmlns:a16="http://schemas.microsoft.com/office/drawing/2014/main" id="{DDB92CD1-8C21-4304-9F66-4909F76BE0D5}"/>
              </a:ext>
            </a:extLst>
          </p:cNvPr>
          <p:cNvSpPr>
            <a:spLocks noGrp="1"/>
          </p:cNvSpPr>
          <p:nvPr>
            <p:ph type="sldNum" sz="quarter" idx="12"/>
          </p:nvPr>
        </p:nvSpPr>
        <p:spPr/>
        <p:txBody>
          <a:bodyPr/>
          <a:lstStyle/>
          <a:p>
            <a:fld id="{5F3D9EEE-6EB2-4DEF-BF80-C8FA23B449D1}" type="slidenum">
              <a:rPr lang="en-US" smtClean="0"/>
              <a:t>10</a:t>
            </a:fld>
            <a:endParaRPr lang="en-US"/>
          </a:p>
        </p:txBody>
      </p:sp>
      <p:pic>
        <p:nvPicPr>
          <p:cNvPr id="2" name="Picture 1">
            <a:extLst>
              <a:ext uri="{FF2B5EF4-FFF2-40B4-BE49-F238E27FC236}">
                <a16:creationId xmlns:a16="http://schemas.microsoft.com/office/drawing/2014/main" id="{5095AA4E-910F-4171-BD87-DB201FCC3BF2}"/>
              </a:ext>
            </a:extLst>
          </p:cNvPr>
          <p:cNvPicPr>
            <a:picLocks noChangeAspect="1"/>
          </p:cNvPicPr>
          <p:nvPr/>
        </p:nvPicPr>
        <p:blipFill>
          <a:blip r:embed="rId2"/>
          <a:stretch>
            <a:fillRect/>
          </a:stretch>
        </p:blipFill>
        <p:spPr>
          <a:xfrm>
            <a:off x="1130630" y="646331"/>
            <a:ext cx="9648187" cy="6211669"/>
          </a:xfrm>
          <a:prstGeom prst="rect">
            <a:avLst/>
          </a:prstGeom>
        </p:spPr>
      </p:pic>
      <p:pic>
        <p:nvPicPr>
          <p:cNvPr id="9" name="Picture 8">
            <a:extLst>
              <a:ext uri="{FF2B5EF4-FFF2-40B4-BE49-F238E27FC236}">
                <a16:creationId xmlns:a16="http://schemas.microsoft.com/office/drawing/2014/main" id="{C31D208D-DA29-4767-871C-EBA0C73A6D35}"/>
              </a:ext>
            </a:extLst>
          </p:cNvPr>
          <p:cNvPicPr>
            <a:picLocks noChangeAspect="1"/>
          </p:cNvPicPr>
          <p:nvPr/>
        </p:nvPicPr>
        <p:blipFill rotWithShape="1">
          <a:blip r:embed="rId3"/>
          <a:srcRect t="2789" b="3194"/>
          <a:stretch/>
        </p:blipFill>
        <p:spPr>
          <a:xfrm>
            <a:off x="0" y="6435296"/>
            <a:ext cx="355255" cy="419440"/>
          </a:xfrm>
          <a:prstGeom prst="rect">
            <a:avLst/>
          </a:prstGeom>
        </p:spPr>
      </p:pic>
      <p:pic>
        <p:nvPicPr>
          <p:cNvPr id="10" name="Picture 9">
            <a:extLst>
              <a:ext uri="{FF2B5EF4-FFF2-40B4-BE49-F238E27FC236}">
                <a16:creationId xmlns:a16="http://schemas.microsoft.com/office/drawing/2014/main" id="{6B048FF5-F5BA-4E2C-B4C1-003050AC4D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4" y="6277252"/>
            <a:ext cx="1037788" cy="576549"/>
          </a:xfrm>
          <a:prstGeom prst="rect">
            <a:avLst/>
          </a:prstGeom>
        </p:spPr>
      </p:pic>
    </p:spTree>
    <p:extLst>
      <p:ext uri="{BB962C8B-B14F-4D97-AF65-F5344CB8AC3E}">
        <p14:creationId xmlns:p14="http://schemas.microsoft.com/office/powerpoint/2010/main" val="3076872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9A59EC-5572-40DA-A9FA-373358F908D4}"/>
              </a:ext>
            </a:extLst>
          </p:cNvPr>
          <p:cNvSpPr txBox="1"/>
          <p:nvPr/>
        </p:nvSpPr>
        <p:spPr>
          <a:xfrm>
            <a:off x="0" y="0"/>
            <a:ext cx="7235955" cy="646331"/>
          </a:xfrm>
          <a:prstGeom prst="rect">
            <a:avLst/>
          </a:prstGeom>
          <a:noFill/>
        </p:spPr>
        <p:txBody>
          <a:bodyPr wrap="none" rtlCol="0">
            <a:spAutoFit/>
          </a:bodyPr>
          <a:lstStyle/>
          <a:p>
            <a:r>
              <a:rPr lang="en-US" sz="3600" dirty="0">
                <a:solidFill>
                  <a:srgbClr val="002060"/>
                </a:solidFill>
                <a:effectLst>
                  <a:outerShdw blurRad="38100" dist="38100" dir="2700000" algn="tl">
                    <a:srgbClr val="000000">
                      <a:alpha val="43137"/>
                    </a:srgbClr>
                  </a:outerShdw>
                </a:effectLst>
              </a:rPr>
              <a:t>God father of AI – Dr. Geoffrey Hinton</a:t>
            </a:r>
          </a:p>
        </p:txBody>
      </p:sp>
      <p:sp>
        <p:nvSpPr>
          <p:cNvPr id="7" name="Footer Placeholder 6">
            <a:extLst>
              <a:ext uri="{FF2B5EF4-FFF2-40B4-BE49-F238E27FC236}">
                <a16:creationId xmlns:a16="http://schemas.microsoft.com/office/drawing/2014/main" id="{7194B3F7-26BB-49E2-B307-F176D0595B4D}"/>
              </a:ext>
            </a:extLst>
          </p:cNvPr>
          <p:cNvSpPr>
            <a:spLocks noGrp="1"/>
          </p:cNvSpPr>
          <p:nvPr>
            <p:ph type="ftr" sz="quarter" idx="11"/>
          </p:nvPr>
        </p:nvSpPr>
        <p:spPr/>
        <p:txBody>
          <a:bodyPr/>
          <a:lstStyle/>
          <a:p>
            <a:r>
              <a:rPr lang="en-US"/>
              <a:t>Data Science with Python</a:t>
            </a:r>
          </a:p>
        </p:txBody>
      </p:sp>
      <p:sp>
        <p:nvSpPr>
          <p:cNvPr id="8" name="Slide Number Placeholder 7">
            <a:extLst>
              <a:ext uri="{FF2B5EF4-FFF2-40B4-BE49-F238E27FC236}">
                <a16:creationId xmlns:a16="http://schemas.microsoft.com/office/drawing/2014/main" id="{DDB92CD1-8C21-4304-9F66-4909F76BE0D5}"/>
              </a:ext>
            </a:extLst>
          </p:cNvPr>
          <p:cNvSpPr>
            <a:spLocks noGrp="1"/>
          </p:cNvSpPr>
          <p:nvPr>
            <p:ph type="sldNum" sz="quarter" idx="12"/>
          </p:nvPr>
        </p:nvSpPr>
        <p:spPr/>
        <p:txBody>
          <a:bodyPr/>
          <a:lstStyle/>
          <a:p>
            <a:fld id="{5F3D9EEE-6EB2-4DEF-BF80-C8FA23B449D1}" type="slidenum">
              <a:rPr lang="en-US" smtClean="0"/>
              <a:t>11</a:t>
            </a:fld>
            <a:endParaRPr lang="en-US"/>
          </a:p>
        </p:txBody>
      </p:sp>
      <p:pic>
        <p:nvPicPr>
          <p:cNvPr id="9" name="Picture 8">
            <a:extLst>
              <a:ext uri="{FF2B5EF4-FFF2-40B4-BE49-F238E27FC236}">
                <a16:creationId xmlns:a16="http://schemas.microsoft.com/office/drawing/2014/main" id="{C31D208D-DA29-4767-871C-EBA0C73A6D35}"/>
              </a:ext>
            </a:extLst>
          </p:cNvPr>
          <p:cNvPicPr>
            <a:picLocks noChangeAspect="1"/>
          </p:cNvPicPr>
          <p:nvPr/>
        </p:nvPicPr>
        <p:blipFill rotWithShape="1">
          <a:blip r:embed="rId2"/>
          <a:srcRect t="2789" b="3194"/>
          <a:stretch/>
        </p:blipFill>
        <p:spPr>
          <a:xfrm>
            <a:off x="0" y="6435296"/>
            <a:ext cx="355255" cy="419440"/>
          </a:xfrm>
          <a:prstGeom prst="rect">
            <a:avLst/>
          </a:prstGeom>
        </p:spPr>
      </p:pic>
      <p:pic>
        <p:nvPicPr>
          <p:cNvPr id="10" name="Picture 9">
            <a:extLst>
              <a:ext uri="{FF2B5EF4-FFF2-40B4-BE49-F238E27FC236}">
                <a16:creationId xmlns:a16="http://schemas.microsoft.com/office/drawing/2014/main" id="{6B048FF5-F5BA-4E2C-B4C1-003050AC4D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4" y="6277252"/>
            <a:ext cx="1037788" cy="576549"/>
          </a:xfrm>
          <a:prstGeom prst="rect">
            <a:avLst/>
          </a:prstGeom>
        </p:spPr>
      </p:pic>
      <p:sp>
        <p:nvSpPr>
          <p:cNvPr id="12" name="TextBox 11">
            <a:extLst>
              <a:ext uri="{FF2B5EF4-FFF2-40B4-BE49-F238E27FC236}">
                <a16:creationId xmlns:a16="http://schemas.microsoft.com/office/drawing/2014/main" id="{6DE73325-7F8C-41F8-858E-0EB8BA8B8C43}"/>
              </a:ext>
            </a:extLst>
          </p:cNvPr>
          <p:cNvSpPr txBox="1"/>
          <p:nvPr/>
        </p:nvSpPr>
        <p:spPr>
          <a:xfrm>
            <a:off x="524018" y="985158"/>
            <a:ext cx="6583405" cy="3416320"/>
          </a:xfrm>
          <a:prstGeom prst="rect">
            <a:avLst/>
          </a:prstGeom>
          <a:noFill/>
        </p:spPr>
        <p:txBody>
          <a:bodyPr wrap="none" rtlCol="0">
            <a:spAutoFit/>
          </a:bodyPr>
          <a:lstStyle/>
          <a:p>
            <a:pPr marL="285750" indent="-285750">
              <a:buFont typeface="Wingdings" panose="05000000000000000000" pitchFamily="2" charset="2"/>
              <a:buChar char="Ø"/>
            </a:pPr>
            <a:r>
              <a:rPr lang="en-US" sz="2400" dirty="0"/>
              <a:t>Works at both Google Brain and Univ. of Toronto</a:t>
            </a:r>
          </a:p>
          <a:p>
            <a:pPr marL="285750" indent="-285750">
              <a:buFont typeface="Wingdings" panose="05000000000000000000" pitchFamily="2" charset="2"/>
              <a:buChar char="Ø"/>
            </a:pPr>
            <a:endParaRPr lang="en-US" sz="2400" dirty="0"/>
          </a:p>
          <a:p>
            <a:pPr marL="285750" indent="-285750">
              <a:buFont typeface="Wingdings" panose="05000000000000000000" pitchFamily="2" charset="2"/>
              <a:buChar char="Ø"/>
            </a:pPr>
            <a:r>
              <a:rPr lang="en-US" sz="2400" dirty="0"/>
              <a:t>Early researcher on “Backpropagation” algorithm</a:t>
            </a:r>
          </a:p>
          <a:p>
            <a:r>
              <a:rPr lang="en-US" sz="2400" dirty="0"/>
              <a:t>        for training deep-neural networks.</a:t>
            </a:r>
          </a:p>
          <a:p>
            <a:endParaRPr lang="en-US" sz="2400" dirty="0"/>
          </a:p>
          <a:p>
            <a:pPr marL="285750" indent="-285750">
              <a:buFont typeface="Wingdings" panose="05000000000000000000" pitchFamily="2" charset="2"/>
              <a:buChar char="Ø"/>
            </a:pPr>
            <a:r>
              <a:rPr lang="en-US" sz="2400" dirty="0"/>
              <a:t>Introduced image-recognition program </a:t>
            </a:r>
          </a:p>
          <a:p>
            <a:r>
              <a:rPr lang="en-US" sz="2400" dirty="0"/>
              <a:t>        “ImageNet” in 2012</a:t>
            </a:r>
          </a:p>
          <a:p>
            <a:endParaRPr lang="en-US" sz="2400" dirty="0"/>
          </a:p>
          <a:p>
            <a:pPr marL="342900" indent="-342900">
              <a:buFont typeface="Wingdings" panose="05000000000000000000" pitchFamily="2" charset="2"/>
              <a:buChar char="Ø"/>
            </a:pPr>
            <a:r>
              <a:rPr lang="en-US" sz="2400" dirty="0"/>
              <a:t>Currently taking care of his sick wife in Toronto</a:t>
            </a:r>
          </a:p>
        </p:txBody>
      </p:sp>
      <p:pic>
        <p:nvPicPr>
          <p:cNvPr id="3" name="Picture 2">
            <a:extLst>
              <a:ext uri="{FF2B5EF4-FFF2-40B4-BE49-F238E27FC236}">
                <a16:creationId xmlns:a16="http://schemas.microsoft.com/office/drawing/2014/main" id="{C29B666A-D1C7-4FD6-BA46-06C459A21924}"/>
              </a:ext>
            </a:extLst>
          </p:cNvPr>
          <p:cNvPicPr>
            <a:picLocks noChangeAspect="1"/>
          </p:cNvPicPr>
          <p:nvPr/>
        </p:nvPicPr>
        <p:blipFill>
          <a:blip r:embed="rId4"/>
          <a:stretch>
            <a:fillRect/>
          </a:stretch>
        </p:blipFill>
        <p:spPr>
          <a:xfrm>
            <a:off x="7096806" y="1516286"/>
            <a:ext cx="5095194" cy="3224019"/>
          </a:xfrm>
          <a:prstGeom prst="rect">
            <a:avLst/>
          </a:prstGeom>
          <a:ln>
            <a:solidFill>
              <a:schemeClr val="tx1"/>
            </a:solidFill>
          </a:ln>
        </p:spPr>
      </p:pic>
      <p:sp>
        <p:nvSpPr>
          <p:cNvPr id="5" name="TextBox 4">
            <a:extLst>
              <a:ext uri="{FF2B5EF4-FFF2-40B4-BE49-F238E27FC236}">
                <a16:creationId xmlns:a16="http://schemas.microsoft.com/office/drawing/2014/main" id="{EEB765A4-984B-4BA4-9B2F-C6B99F4BFBFE}"/>
              </a:ext>
            </a:extLst>
          </p:cNvPr>
          <p:cNvSpPr txBox="1"/>
          <p:nvPr/>
        </p:nvSpPr>
        <p:spPr>
          <a:xfrm>
            <a:off x="9057572" y="4659086"/>
            <a:ext cx="1130118" cy="369332"/>
          </a:xfrm>
          <a:prstGeom prst="rect">
            <a:avLst/>
          </a:prstGeom>
          <a:noFill/>
        </p:spPr>
        <p:txBody>
          <a:bodyPr wrap="none" rtlCol="0">
            <a:spAutoFit/>
          </a:bodyPr>
          <a:lstStyle/>
          <a:p>
            <a:r>
              <a:rPr lang="en-US" dirty="0"/>
              <a:t>Dr. Hinton</a:t>
            </a:r>
          </a:p>
        </p:txBody>
      </p:sp>
    </p:spTree>
    <p:extLst>
      <p:ext uri="{BB962C8B-B14F-4D97-AF65-F5344CB8AC3E}">
        <p14:creationId xmlns:p14="http://schemas.microsoft.com/office/powerpoint/2010/main" val="2026996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9A59EC-5572-40DA-A9FA-373358F908D4}"/>
              </a:ext>
            </a:extLst>
          </p:cNvPr>
          <p:cNvSpPr txBox="1"/>
          <p:nvPr/>
        </p:nvSpPr>
        <p:spPr>
          <a:xfrm>
            <a:off x="0" y="0"/>
            <a:ext cx="3461076" cy="646331"/>
          </a:xfrm>
          <a:prstGeom prst="rect">
            <a:avLst/>
          </a:prstGeom>
          <a:noFill/>
        </p:spPr>
        <p:txBody>
          <a:bodyPr wrap="none" rtlCol="0">
            <a:spAutoFit/>
          </a:bodyPr>
          <a:lstStyle/>
          <a:p>
            <a:r>
              <a:rPr lang="en-US" sz="3600" dirty="0">
                <a:solidFill>
                  <a:srgbClr val="002060"/>
                </a:solidFill>
                <a:effectLst>
                  <a:outerShdw blurRad="38100" dist="38100" dir="2700000" algn="tl">
                    <a:srgbClr val="000000">
                      <a:alpha val="43137"/>
                    </a:srgbClr>
                  </a:outerShdw>
                </a:effectLst>
              </a:rPr>
              <a:t>Applications of AI</a:t>
            </a:r>
          </a:p>
        </p:txBody>
      </p:sp>
      <p:sp>
        <p:nvSpPr>
          <p:cNvPr id="2" name="TextBox 1">
            <a:extLst>
              <a:ext uri="{FF2B5EF4-FFF2-40B4-BE49-F238E27FC236}">
                <a16:creationId xmlns:a16="http://schemas.microsoft.com/office/drawing/2014/main" id="{F3AA7959-0BC3-4E47-B119-B38B252D4E09}"/>
              </a:ext>
            </a:extLst>
          </p:cNvPr>
          <p:cNvSpPr txBox="1"/>
          <p:nvPr/>
        </p:nvSpPr>
        <p:spPr>
          <a:xfrm>
            <a:off x="267415" y="1341333"/>
            <a:ext cx="11295528" cy="3970318"/>
          </a:xfrm>
          <a:prstGeom prst="rect">
            <a:avLst/>
          </a:prstGeom>
          <a:noFill/>
        </p:spPr>
        <p:txBody>
          <a:bodyPr wrap="none" rtlCol="0">
            <a:spAutoFit/>
          </a:bodyPr>
          <a:lstStyle/>
          <a:p>
            <a:pPr marL="285750" indent="-285750">
              <a:buFont typeface="Wingdings" panose="05000000000000000000" pitchFamily="2" charset="2"/>
              <a:buChar char="Ø"/>
            </a:pPr>
            <a:r>
              <a:rPr lang="en-US" b="1" dirty="0">
                <a:effectLst>
                  <a:outerShdw blurRad="38100" dist="38100" dir="2700000" algn="tl">
                    <a:srgbClr val="000000">
                      <a:alpha val="43137"/>
                    </a:srgbClr>
                  </a:outerShdw>
                </a:effectLst>
              </a:rPr>
              <a:t>Object recognition</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b="1" dirty="0">
                <a:effectLst>
                  <a:outerShdw blurRad="38100" dist="38100" dir="2700000" algn="tl">
                    <a:srgbClr val="000000">
                      <a:alpha val="43137"/>
                    </a:srgbClr>
                  </a:outerShdw>
                </a:effectLst>
              </a:rPr>
              <a:t>Speech recognition / sound detection</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b="1" dirty="0">
                <a:effectLst>
                  <a:outerShdw blurRad="38100" dist="38100" dir="2700000" algn="tl">
                    <a:srgbClr val="000000">
                      <a:alpha val="43137"/>
                    </a:srgbClr>
                  </a:outerShdw>
                </a:effectLst>
              </a:rPr>
              <a:t>Natural Language Processing / Sentiment analysis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b="1" dirty="0">
                <a:effectLst>
                  <a:outerShdw blurRad="38100" dist="38100" dir="2700000" algn="tl">
                    <a:srgbClr val="000000">
                      <a:alpha val="43137"/>
                    </a:srgbClr>
                  </a:outerShdw>
                </a:effectLst>
              </a:rPr>
              <a:t>Creative</a:t>
            </a:r>
            <a:r>
              <a:rPr lang="en-US" dirty="0"/>
              <a:t> (e.g. Style Transfer – Learning to draw an image in the style of an artist)</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b="1" dirty="0">
                <a:effectLst>
                  <a:outerShdw blurRad="38100" dist="38100" dir="2700000" algn="tl">
                    <a:srgbClr val="000000">
                      <a:alpha val="43137"/>
                    </a:srgbClr>
                  </a:outerShdw>
                </a:effectLst>
              </a:rPr>
              <a:t>Prediction</a:t>
            </a:r>
            <a:r>
              <a:rPr lang="en-US" dirty="0"/>
              <a:t> – given some inputs, what is the expected output for unseen examples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b="1" dirty="0">
                <a:effectLst>
                  <a:outerShdw blurRad="38100" dist="38100" dir="2700000" algn="tl">
                    <a:srgbClr val="000000">
                      <a:alpha val="43137"/>
                    </a:srgbClr>
                  </a:outerShdw>
                </a:effectLst>
              </a:rPr>
              <a:t>Translation</a:t>
            </a:r>
            <a:r>
              <a:rPr lang="en-US" dirty="0"/>
              <a:t> – between languages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b="1" dirty="0">
                <a:effectLst>
                  <a:outerShdw blurRad="38100" dist="38100" dir="2700000" algn="tl">
                    <a:srgbClr val="000000">
                      <a:alpha val="43137"/>
                    </a:srgbClr>
                  </a:outerShdw>
                </a:effectLst>
              </a:rPr>
              <a:t>Restoration / Transformation </a:t>
            </a:r>
            <a:r>
              <a:rPr lang="en-US" dirty="0"/>
              <a:t>– (e.g. taking an image and using ML to figure out what should be there, or generating</a:t>
            </a:r>
          </a:p>
          <a:p>
            <a:r>
              <a:rPr lang="en-US" dirty="0"/>
              <a:t>                                                                     faces based on what it knows a face to be)</a:t>
            </a:r>
          </a:p>
        </p:txBody>
      </p:sp>
      <p:sp>
        <p:nvSpPr>
          <p:cNvPr id="3" name="Footer Placeholder 2">
            <a:extLst>
              <a:ext uri="{FF2B5EF4-FFF2-40B4-BE49-F238E27FC236}">
                <a16:creationId xmlns:a16="http://schemas.microsoft.com/office/drawing/2014/main" id="{6AE2A036-D9C7-42E6-BE7A-996858F14F50}"/>
              </a:ext>
            </a:extLst>
          </p:cNvPr>
          <p:cNvSpPr>
            <a:spLocks noGrp="1"/>
          </p:cNvSpPr>
          <p:nvPr>
            <p:ph type="ftr" sz="quarter" idx="11"/>
          </p:nvPr>
        </p:nvSpPr>
        <p:spPr/>
        <p:txBody>
          <a:bodyPr/>
          <a:lstStyle/>
          <a:p>
            <a:r>
              <a:rPr lang="en-US"/>
              <a:t>Data Science with Python</a:t>
            </a:r>
            <a:endParaRPr lang="en-US" dirty="0"/>
          </a:p>
        </p:txBody>
      </p:sp>
      <p:sp>
        <p:nvSpPr>
          <p:cNvPr id="7" name="Slide Number Placeholder 6">
            <a:extLst>
              <a:ext uri="{FF2B5EF4-FFF2-40B4-BE49-F238E27FC236}">
                <a16:creationId xmlns:a16="http://schemas.microsoft.com/office/drawing/2014/main" id="{F5E0AD1E-DE33-4FD5-AEC7-FCAD6B1EEFF1}"/>
              </a:ext>
            </a:extLst>
          </p:cNvPr>
          <p:cNvSpPr>
            <a:spLocks noGrp="1"/>
          </p:cNvSpPr>
          <p:nvPr>
            <p:ph type="sldNum" sz="quarter" idx="12"/>
          </p:nvPr>
        </p:nvSpPr>
        <p:spPr/>
        <p:txBody>
          <a:bodyPr/>
          <a:lstStyle/>
          <a:p>
            <a:fld id="{5F3D9EEE-6EB2-4DEF-BF80-C8FA23B449D1}" type="slidenum">
              <a:rPr lang="en-US" smtClean="0"/>
              <a:t>12</a:t>
            </a:fld>
            <a:endParaRPr lang="en-US"/>
          </a:p>
        </p:txBody>
      </p:sp>
    </p:spTree>
    <p:extLst>
      <p:ext uri="{BB962C8B-B14F-4D97-AF65-F5344CB8AC3E}">
        <p14:creationId xmlns:p14="http://schemas.microsoft.com/office/powerpoint/2010/main" val="2585181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9A59EC-5572-40DA-A9FA-373358F908D4}"/>
              </a:ext>
            </a:extLst>
          </p:cNvPr>
          <p:cNvSpPr txBox="1"/>
          <p:nvPr/>
        </p:nvSpPr>
        <p:spPr>
          <a:xfrm>
            <a:off x="0" y="0"/>
            <a:ext cx="5263492" cy="646331"/>
          </a:xfrm>
          <a:prstGeom prst="rect">
            <a:avLst/>
          </a:prstGeom>
          <a:noFill/>
        </p:spPr>
        <p:txBody>
          <a:bodyPr wrap="none" rtlCol="0">
            <a:spAutoFit/>
          </a:bodyPr>
          <a:lstStyle/>
          <a:p>
            <a:r>
              <a:rPr lang="en-US" sz="3600" dirty="0">
                <a:solidFill>
                  <a:srgbClr val="002060"/>
                </a:solidFill>
                <a:effectLst>
                  <a:outerShdw blurRad="38100" dist="38100" dir="2700000" algn="tl">
                    <a:srgbClr val="000000">
                      <a:alpha val="43137"/>
                    </a:srgbClr>
                  </a:outerShdw>
                </a:effectLst>
              </a:rPr>
              <a:t>What is Machine Learning?</a:t>
            </a:r>
          </a:p>
        </p:txBody>
      </p:sp>
      <p:sp>
        <p:nvSpPr>
          <p:cNvPr id="2" name="Footer Placeholder 1">
            <a:extLst>
              <a:ext uri="{FF2B5EF4-FFF2-40B4-BE49-F238E27FC236}">
                <a16:creationId xmlns:a16="http://schemas.microsoft.com/office/drawing/2014/main" id="{88E01040-129A-46E9-8833-1F84B7FF47D6}"/>
              </a:ext>
            </a:extLst>
          </p:cNvPr>
          <p:cNvSpPr>
            <a:spLocks noGrp="1"/>
          </p:cNvSpPr>
          <p:nvPr>
            <p:ph type="ftr" sz="quarter" idx="11"/>
          </p:nvPr>
        </p:nvSpPr>
        <p:spPr/>
        <p:txBody>
          <a:bodyPr/>
          <a:lstStyle/>
          <a:p>
            <a:r>
              <a:rPr lang="en-US"/>
              <a:t>Data Science with Python</a:t>
            </a:r>
          </a:p>
        </p:txBody>
      </p:sp>
      <p:sp>
        <p:nvSpPr>
          <p:cNvPr id="3" name="Slide Number Placeholder 2">
            <a:extLst>
              <a:ext uri="{FF2B5EF4-FFF2-40B4-BE49-F238E27FC236}">
                <a16:creationId xmlns:a16="http://schemas.microsoft.com/office/drawing/2014/main" id="{DAB8E86E-8699-4E43-A157-2B14A445F3F5}"/>
              </a:ext>
            </a:extLst>
          </p:cNvPr>
          <p:cNvSpPr>
            <a:spLocks noGrp="1"/>
          </p:cNvSpPr>
          <p:nvPr>
            <p:ph type="sldNum" sz="quarter" idx="12"/>
          </p:nvPr>
        </p:nvSpPr>
        <p:spPr/>
        <p:txBody>
          <a:bodyPr/>
          <a:lstStyle/>
          <a:p>
            <a:fld id="{5F3D9EEE-6EB2-4DEF-BF80-C8FA23B449D1}" type="slidenum">
              <a:rPr lang="en-US" smtClean="0"/>
              <a:t>13</a:t>
            </a:fld>
            <a:endParaRPr lang="en-US"/>
          </a:p>
        </p:txBody>
      </p:sp>
      <p:sp>
        <p:nvSpPr>
          <p:cNvPr id="5" name="TextBox 4">
            <a:extLst>
              <a:ext uri="{FF2B5EF4-FFF2-40B4-BE49-F238E27FC236}">
                <a16:creationId xmlns:a16="http://schemas.microsoft.com/office/drawing/2014/main" id="{B6452CB9-51C9-48C1-BC16-D31328B8113B}"/>
              </a:ext>
            </a:extLst>
          </p:cNvPr>
          <p:cNvSpPr txBox="1"/>
          <p:nvPr/>
        </p:nvSpPr>
        <p:spPr>
          <a:xfrm>
            <a:off x="0" y="1354238"/>
            <a:ext cx="12192000" cy="1384995"/>
          </a:xfrm>
          <a:prstGeom prst="rect">
            <a:avLst/>
          </a:prstGeom>
          <a:noFill/>
        </p:spPr>
        <p:txBody>
          <a:bodyPr wrap="square" rtlCol="0">
            <a:spAutoFit/>
          </a:bodyPr>
          <a:lstStyle/>
          <a:p>
            <a:r>
              <a:rPr lang="en-US" dirty="0"/>
              <a:t>Machine Learning (ML) can be defined generally as:</a:t>
            </a:r>
          </a:p>
          <a:p>
            <a:endParaRPr lang="en-US" dirty="0"/>
          </a:p>
          <a:p>
            <a:pPr algn="ctr"/>
            <a:r>
              <a:rPr lang="en-US" sz="2400" b="1" dirty="0">
                <a:effectLst>
                  <a:outerShdw blurRad="38100" dist="38100" dir="2700000" algn="tl">
                    <a:srgbClr val="000000">
                      <a:alpha val="43137"/>
                    </a:srgbClr>
                  </a:outerShdw>
                </a:effectLst>
              </a:rPr>
              <a:t>“</a:t>
            </a:r>
            <a:r>
              <a:rPr lang="en-US" sz="2400" b="1" dirty="0">
                <a:solidFill>
                  <a:schemeClr val="accent6">
                    <a:lumMod val="50000"/>
                  </a:schemeClr>
                </a:solidFill>
                <a:effectLst>
                  <a:outerShdw blurRad="38100" dist="38100" dir="2700000" algn="tl">
                    <a:srgbClr val="000000">
                      <a:alpha val="43137"/>
                    </a:srgbClr>
                  </a:outerShdw>
                </a:effectLst>
              </a:rPr>
              <a:t>An approach to achieve artificial intelligence (AI) through systems that can learn from experience to find patterns in a set of data</a:t>
            </a:r>
            <a:r>
              <a:rPr lang="en-US" sz="2400" b="1" dirty="0">
                <a:effectLst>
                  <a:outerShdw blurRad="38100" dist="38100" dir="2700000" algn="tl">
                    <a:srgbClr val="000000">
                      <a:alpha val="43137"/>
                    </a:srgbClr>
                  </a:outerShdw>
                </a:effectLst>
              </a:rPr>
              <a:t>”</a:t>
            </a:r>
          </a:p>
        </p:txBody>
      </p:sp>
      <p:sp>
        <p:nvSpPr>
          <p:cNvPr id="6" name="TextBox 5">
            <a:extLst>
              <a:ext uri="{FF2B5EF4-FFF2-40B4-BE49-F238E27FC236}">
                <a16:creationId xmlns:a16="http://schemas.microsoft.com/office/drawing/2014/main" id="{B322C362-A09D-40F4-9A6A-8837944C784B}"/>
              </a:ext>
            </a:extLst>
          </p:cNvPr>
          <p:cNvSpPr txBox="1"/>
          <p:nvPr/>
        </p:nvSpPr>
        <p:spPr>
          <a:xfrm>
            <a:off x="358815" y="4118768"/>
            <a:ext cx="11146321" cy="923330"/>
          </a:xfrm>
          <a:prstGeom prst="rect">
            <a:avLst/>
          </a:prstGeom>
          <a:noFill/>
        </p:spPr>
        <p:txBody>
          <a:bodyPr wrap="none" rtlCol="0">
            <a:spAutoFit/>
          </a:bodyPr>
          <a:lstStyle/>
          <a:p>
            <a:r>
              <a:rPr lang="en-US" dirty="0"/>
              <a:t>ML involves </a:t>
            </a:r>
            <a:r>
              <a:rPr lang="en-US" b="1" i="1" dirty="0">
                <a:solidFill>
                  <a:schemeClr val="accent2">
                    <a:lumMod val="50000"/>
                  </a:schemeClr>
                </a:solidFill>
                <a:effectLst>
                  <a:outerShdw blurRad="38100" dist="38100" dir="2700000" algn="tl">
                    <a:srgbClr val="000000">
                      <a:alpha val="43137"/>
                    </a:srgbClr>
                  </a:outerShdw>
                </a:effectLst>
              </a:rPr>
              <a:t>teaching a computer to recognize patterns by example, rather than programming it with specific rules.</a:t>
            </a:r>
          </a:p>
          <a:p>
            <a:r>
              <a:rPr lang="en-US" dirty="0"/>
              <a:t>These patterns can be found within data. In other words, ML is about creating algorithms (or a set of rules) that learn</a:t>
            </a:r>
          </a:p>
          <a:p>
            <a:r>
              <a:rPr lang="en-US" dirty="0"/>
              <a:t>complex functions (or patterns) from data and make predictions on it – a form of “</a:t>
            </a:r>
            <a:r>
              <a:rPr lang="en-US" b="1" i="1" dirty="0">
                <a:solidFill>
                  <a:srgbClr val="7030A0"/>
                </a:solidFill>
                <a:effectLst>
                  <a:outerShdw blurRad="38100" dist="38100" dir="2700000" algn="tl">
                    <a:srgbClr val="000000">
                      <a:alpha val="43137"/>
                    </a:srgbClr>
                  </a:outerShdw>
                </a:effectLst>
              </a:rPr>
              <a:t>narrow AI</a:t>
            </a:r>
            <a:r>
              <a:rPr lang="en-US" dirty="0"/>
              <a:t>”.</a:t>
            </a:r>
          </a:p>
        </p:txBody>
      </p:sp>
    </p:spTree>
    <p:extLst>
      <p:ext uri="{BB962C8B-B14F-4D97-AF65-F5344CB8AC3E}">
        <p14:creationId xmlns:p14="http://schemas.microsoft.com/office/powerpoint/2010/main" val="3303279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9A59EC-5572-40DA-A9FA-373358F908D4}"/>
              </a:ext>
            </a:extLst>
          </p:cNvPr>
          <p:cNvSpPr txBox="1"/>
          <p:nvPr/>
        </p:nvSpPr>
        <p:spPr>
          <a:xfrm>
            <a:off x="0" y="0"/>
            <a:ext cx="5061065" cy="646331"/>
          </a:xfrm>
          <a:prstGeom prst="rect">
            <a:avLst/>
          </a:prstGeom>
          <a:noFill/>
        </p:spPr>
        <p:txBody>
          <a:bodyPr wrap="none" rtlCol="0">
            <a:spAutoFit/>
          </a:bodyPr>
          <a:lstStyle/>
          <a:p>
            <a:r>
              <a:rPr lang="en-US" sz="3600" dirty="0">
                <a:solidFill>
                  <a:srgbClr val="002060"/>
                </a:solidFill>
                <a:effectLst>
                  <a:outerShdw blurRad="38100" dist="38100" dir="2700000" algn="tl">
                    <a:srgbClr val="000000">
                      <a:alpha val="43137"/>
                    </a:srgbClr>
                  </a:outerShdw>
                </a:effectLst>
              </a:rPr>
              <a:t>ML – Learning by example</a:t>
            </a:r>
          </a:p>
        </p:txBody>
      </p:sp>
      <p:sp>
        <p:nvSpPr>
          <p:cNvPr id="2" name="Footer Placeholder 1">
            <a:extLst>
              <a:ext uri="{FF2B5EF4-FFF2-40B4-BE49-F238E27FC236}">
                <a16:creationId xmlns:a16="http://schemas.microsoft.com/office/drawing/2014/main" id="{DB7F91BE-F87E-465F-A62F-ABD892454BC8}"/>
              </a:ext>
            </a:extLst>
          </p:cNvPr>
          <p:cNvSpPr>
            <a:spLocks noGrp="1"/>
          </p:cNvSpPr>
          <p:nvPr>
            <p:ph type="ftr" sz="quarter" idx="11"/>
          </p:nvPr>
        </p:nvSpPr>
        <p:spPr/>
        <p:txBody>
          <a:bodyPr/>
          <a:lstStyle/>
          <a:p>
            <a:r>
              <a:rPr lang="en-US"/>
              <a:t>Data Science with Python</a:t>
            </a:r>
          </a:p>
        </p:txBody>
      </p:sp>
      <p:sp>
        <p:nvSpPr>
          <p:cNvPr id="3" name="Slide Number Placeholder 2">
            <a:extLst>
              <a:ext uri="{FF2B5EF4-FFF2-40B4-BE49-F238E27FC236}">
                <a16:creationId xmlns:a16="http://schemas.microsoft.com/office/drawing/2014/main" id="{2E72ACE2-F3B2-4A68-9802-8BEF04C00D0A}"/>
              </a:ext>
            </a:extLst>
          </p:cNvPr>
          <p:cNvSpPr>
            <a:spLocks noGrp="1"/>
          </p:cNvSpPr>
          <p:nvPr>
            <p:ph type="sldNum" sz="quarter" idx="12"/>
          </p:nvPr>
        </p:nvSpPr>
        <p:spPr/>
        <p:txBody>
          <a:bodyPr/>
          <a:lstStyle/>
          <a:p>
            <a:fld id="{5F3D9EEE-6EB2-4DEF-BF80-C8FA23B449D1}" type="slidenum">
              <a:rPr lang="en-US" smtClean="0"/>
              <a:t>14</a:t>
            </a:fld>
            <a:endParaRPr lang="en-US"/>
          </a:p>
        </p:txBody>
      </p:sp>
      <p:sp>
        <p:nvSpPr>
          <p:cNvPr id="5" name="TextBox 4">
            <a:extLst>
              <a:ext uri="{FF2B5EF4-FFF2-40B4-BE49-F238E27FC236}">
                <a16:creationId xmlns:a16="http://schemas.microsoft.com/office/drawing/2014/main" id="{D38D7D28-0D7B-49A9-B643-FFA1CE2CD14F}"/>
              </a:ext>
            </a:extLst>
          </p:cNvPr>
          <p:cNvSpPr txBox="1"/>
          <p:nvPr/>
        </p:nvSpPr>
        <p:spPr>
          <a:xfrm>
            <a:off x="289368" y="1470015"/>
            <a:ext cx="11927561" cy="2031325"/>
          </a:xfrm>
          <a:prstGeom prst="rect">
            <a:avLst/>
          </a:prstGeom>
          <a:noFill/>
        </p:spPr>
        <p:txBody>
          <a:bodyPr wrap="none" rtlCol="0">
            <a:spAutoFit/>
          </a:bodyPr>
          <a:lstStyle/>
          <a:p>
            <a:r>
              <a:rPr lang="en-US" dirty="0"/>
              <a:t>ML is all about predicting stuff. It is intelligent because:</a:t>
            </a:r>
          </a:p>
          <a:p>
            <a:endParaRPr lang="en-US" dirty="0"/>
          </a:p>
          <a:p>
            <a:pPr marL="342900" indent="-342900">
              <a:buFont typeface="+mj-lt"/>
              <a:buAutoNum type="arabicPeriod"/>
            </a:pPr>
            <a:r>
              <a:rPr lang="en-US" b="1" dirty="0">
                <a:solidFill>
                  <a:schemeClr val="accent6">
                    <a:lumMod val="50000"/>
                  </a:schemeClr>
                </a:solidFill>
                <a:effectLst>
                  <a:outerShdw blurRad="38100" dist="38100" dir="2700000" algn="tl">
                    <a:srgbClr val="000000">
                      <a:alpha val="43137"/>
                    </a:srgbClr>
                  </a:outerShdw>
                </a:effectLst>
              </a:rPr>
              <a:t>It takes some data </a:t>
            </a:r>
            <a:r>
              <a:rPr lang="en-US" dirty="0"/>
              <a:t>(to train the system)</a:t>
            </a:r>
          </a:p>
          <a:p>
            <a:pPr marL="342900" indent="-342900">
              <a:buFont typeface="+mj-lt"/>
              <a:buAutoNum type="arabicPeriod"/>
            </a:pPr>
            <a:endParaRPr lang="en-US" dirty="0"/>
          </a:p>
          <a:p>
            <a:pPr marL="342900" indent="-342900">
              <a:buFont typeface="+mj-lt"/>
              <a:buAutoNum type="arabicPeriod"/>
            </a:pPr>
            <a:r>
              <a:rPr lang="en-US" b="1" dirty="0">
                <a:solidFill>
                  <a:schemeClr val="accent5">
                    <a:lumMod val="50000"/>
                  </a:schemeClr>
                </a:solidFill>
                <a:effectLst>
                  <a:outerShdw blurRad="38100" dist="38100" dir="2700000" algn="tl">
                    <a:srgbClr val="000000">
                      <a:alpha val="43137"/>
                    </a:srgbClr>
                  </a:outerShdw>
                </a:effectLst>
              </a:rPr>
              <a:t>Learns patterns </a:t>
            </a:r>
            <a:r>
              <a:rPr lang="en-US" dirty="0"/>
              <a:t>from this data</a:t>
            </a:r>
          </a:p>
          <a:p>
            <a:pPr marL="342900" indent="-342900">
              <a:buFont typeface="+mj-lt"/>
              <a:buAutoNum type="arabicPeriod"/>
            </a:pPr>
            <a:endParaRPr lang="en-US" dirty="0"/>
          </a:p>
          <a:p>
            <a:pPr marL="342900" indent="-342900">
              <a:buFont typeface="+mj-lt"/>
              <a:buAutoNum type="arabicPeriod"/>
            </a:pPr>
            <a:r>
              <a:rPr lang="en-US" b="1" dirty="0">
                <a:solidFill>
                  <a:schemeClr val="accent2">
                    <a:lumMod val="50000"/>
                  </a:schemeClr>
                </a:solidFill>
                <a:effectLst>
                  <a:outerShdw blurRad="38100" dist="38100" dir="2700000" algn="tl">
                    <a:srgbClr val="000000">
                      <a:alpha val="43137"/>
                    </a:srgbClr>
                  </a:outerShdw>
                </a:effectLst>
              </a:rPr>
              <a:t>Classifies new data it has not seen before </a:t>
            </a:r>
            <a:r>
              <a:rPr lang="en-US" dirty="0"/>
              <a:t>for a best guess of what it probably is, based on knowledge gained from step 2.</a:t>
            </a:r>
          </a:p>
        </p:txBody>
      </p:sp>
      <p:sp>
        <p:nvSpPr>
          <p:cNvPr id="6" name="TextBox 5">
            <a:extLst>
              <a:ext uri="{FF2B5EF4-FFF2-40B4-BE49-F238E27FC236}">
                <a16:creationId xmlns:a16="http://schemas.microsoft.com/office/drawing/2014/main" id="{CA889239-EB62-44FC-9375-0742AD09105A}"/>
              </a:ext>
            </a:extLst>
          </p:cNvPr>
          <p:cNvSpPr txBox="1"/>
          <p:nvPr/>
        </p:nvSpPr>
        <p:spPr>
          <a:xfrm>
            <a:off x="1226916" y="4926320"/>
            <a:ext cx="9155391" cy="461665"/>
          </a:xfrm>
          <a:prstGeom prst="rect">
            <a:avLst/>
          </a:prstGeom>
          <a:noFill/>
        </p:spPr>
        <p:txBody>
          <a:bodyPr wrap="none" rtlCol="0">
            <a:spAutoFit/>
          </a:bodyPr>
          <a:lstStyle/>
          <a:p>
            <a:r>
              <a:rPr lang="en-US" sz="2400" b="1" i="1" dirty="0">
                <a:solidFill>
                  <a:srgbClr val="7030A0"/>
                </a:solidFill>
                <a:effectLst>
                  <a:outerShdw blurRad="38100" dist="38100" dir="2700000" algn="tl">
                    <a:srgbClr val="000000">
                      <a:alpha val="43137"/>
                    </a:srgbClr>
                  </a:outerShdw>
                </a:effectLst>
              </a:rPr>
              <a:t>“The beauty of ML is that it learns by itself from the data passed to it.”</a:t>
            </a:r>
          </a:p>
        </p:txBody>
      </p:sp>
    </p:spTree>
    <p:extLst>
      <p:ext uri="{BB962C8B-B14F-4D97-AF65-F5344CB8AC3E}">
        <p14:creationId xmlns:p14="http://schemas.microsoft.com/office/powerpoint/2010/main" val="4286168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9A59EC-5572-40DA-A9FA-373358F908D4}"/>
              </a:ext>
            </a:extLst>
          </p:cNvPr>
          <p:cNvSpPr txBox="1"/>
          <p:nvPr/>
        </p:nvSpPr>
        <p:spPr>
          <a:xfrm>
            <a:off x="0" y="0"/>
            <a:ext cx="3531736" cy="646331"/>
          </a:xfrm>
          <a:prstGeom prst="rect">
            <a:avLst/>
          </a:prstGeom>
          <a:noFill/>
        </p:spPr>
        <p:txBody>
          <a:bodyPr wrap="none" rtlCol="0">
            <a:spAutoFit/>
          </a:bodyPr>
          <a:lstStyle/>
          <a:p>
            <a:r>
              <a:rPr lang="en-US" sz="3600" dirty="0">
                <a:solidFill>
                  <a:srgbClr val="002060"/>
                </a:solidFill>
                <a:effectLst>
                  <a:outerShdw blurRad="38100" dist="38100" dir="2700000" algn="tl">
                    <a:srgbClr val="000000">
                      <a:alpha val="43137"/>
                    </a:srgbClr>
                  </a:outerShdw>
                </a:effectLst>
              </a:rPr>
              <a:t>Machine Learning</a:t>
            </a:r>
          </a:p>
        </p:txBody>
      </p:sp>
      <p:sp>
        <p:nvSpPr>
          <p:cNvPr id="2" name="Footer Placeholder 1">
            <a:extLst>
              <a:ext uri="{FF2B5EF4-FFF2-40B4-BE49-F238E27FC236}">
                <a16:creationId xmlns:a16="http://schemas.microsoft.com/office/drawing/2014/main" id="{66F6F63D-3FA6-4E6A-ADAA-2C85898EB6BD}"/>
              </a:ext>
            </a:extLst>
          </p:cNvPr>
          <p:cNvSpPr>
            <a:spLocks noGrp="1"/>
          </p:cNvSpPr>
          <p:nvPr>
            <p:ph type="ftr" sz="quarter" idx="11"/>
          </p:nvPr>
        </p:nvSpPr>
        <p:spPr/>
        <p:txBody>
          <a:bodyPr/>
          <a:lstStyle/>
          <a:p>
            <a:r>
              <a:rPr lang="en-US"/>
              <a:t>Data Science with Python</a:t>
            </a:r>
          </a:p>
        </p:txBody>
      </p:sp>
      <p:sp>
        <p:nvSpPr>
          <p:cNvPr id="3" name="Slide Number Placeholder 2">
            <a:extLst>
              <a:ext uri="{FF2B5EF4-FFF2-40B4-BE49-F238E27FC236}">
                <a16:creationId xmlns:a16="http://schemas.microsoft.com/office/drawing/2014/main" id="{FABCECBE-0EF1-4F31-B2D0-BCA36EBFBA83}"/>
              </a:ext>
            </a:extLst>
          </p:cNvPr>
          <p:cNvSpPr>
            <a:spLocks noGrp="1"/>
          </p:cNvSpPr>
          <p:nvPr>
            <p:ph type="sldNum" sz="quarter" idx="12"/>
          </p:nvPr>
        </p:nvSpPr>
        <p:spPr/>
        <p:txBody>
          <a:bodyPr/>
          <a:lstStyle/>
          <a:p>
            <a:fld id="{5F3D9EEE-6EB2-4DEF-BF80-C8FA23B449D1}" type="slidenum">
              <a:rPr lang="en-US" smtClean="0"/>
              <a:t>15</a:t>
            </a:fld>
            <a:endParaRPr lang="en-US"/>
          </a:p>
        </p:txBody>
      </p:sp>
      <p:pic>
        <p:nvPicPr>
          <p:cNvPr id="5" name="Picture 4">
            <a:extLst>
              <a:ext uri="{FF2B5EF4-FFF2-40B4-BE49-F238E27FC236}">
                <a16:creationId xmlns:a16="http://schemas.microsoft.com/office/drawing/2014/main" id="{DACE8863-55C8-4FA5-B0F4-9E45BC63E381}"/>
              </a:ext>
            </a:extLst>
          </p:cNvPr>
          <p:cNvPicPr>
            <a:picLocks noChangeAspect="1"/>
          </p:cNvPicPr>
          <p:nvPr/>
        </p:nvPicPr>
        <p:blipFill>
          <a:blip r:embed="rId2"/>
          <a:stretch>
            <a:fillRect/>
          </a:stretch>
        </p:blipFill>
        <p:spPr>
          <a:xfrm>
            <a:off x="964436" y="1248860"/>
            <a:ext cx="9603731" cy="4573205"/>
          </a:xfrm>
          <a:prstGeom prst="rect">
            <a:avLst/>
          </a:prstGeom>
        </p:spPr>
      </p:pic>
    </p:spTree>
    <p:extLst>
      <p:ext uri="{BB962C8B-B14F-4D97-AF65-F5344CB8AC3E}">
        <p14:creationId xmlns:p14="http://schemas.microsoft.com/office/powerpoint/2010/main" val="38332579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9A59EC-5572-40DA-A9FA-373358F908D4}"/>
              </a:ext>
            </a:extLst>
          </p:cNvPr>
          <p:cNvSpPr txBox="1"/>
          <p:nvPr/>
        </p:nvSpPr>
        <p:spPr>
          <a:xfrm>
            <a:off x="0" y="0"/>
            <a:ext cx="3531736" cy="646331"/>
          </a:xfrm>
          <a:prstGeom prst="rect">
            <a:avLst/>
          </a:prstGeom>
          <a:noFill/>
        </p:spPr>
        <p:txBody>
          <a:bodyPr wrap="none" rtlCol="0">
            <a:spAutoFit/>
          </a:bodyPr>
          <a:lstStyle/>
          <a:p>
            <a:r>
              <a:rPr lang="en-US" sz="3600" dirty="0">
                <a:solidFill>
                  <a:srgbClr val="002060"/>
                </a:solidFill>
                <a:effectLst>
                  <a:outerShdw blurRad="38100" dist="38100" dir="2700000" algn="tl">
                    <a:srgbClr val="000000">
                      <a:alpha val="43137"/>
                    </a:srgbClr>
                  </a:outerShdw>
                </a:effectLst>
              </a:rPr>
              <a:t>Machine Learning</a:t>
            </a:r>
          </a:p>
        </p:txBody>
      </p:sp>
      <p:sp>
        <p:nvSpPr>
          <p:cNvPr id="2" name="Footer Placeholder 1">
            <a:extLst>
              <a:ext uri="{FF2B5EF4-FFF2-40B4-BE49-F238E27FC236}">
                <a16:creationId xmlns:a16="http://schemas.microsoft.com/office/drawing/2014/main" id="{2F668616-D61F-4572-B3F0-AAB084E09331}"/>
              </a:ext>
            </a:extLst>
          </p:cNvPr>
          <p:cNvSpPr>
            <a:spLocks noGrp="1"/>
          </p:cNvSpPr>
          <p:nvPr>
            <p:ph type="ftr" sz="quarter" idx="11"/>
          </p:nvPr>
        </p:nvSpPr>
        <p:spPr/>
        <p:txBody>
          <a:bodyPr/>
          <a:lstStyle/>
          <a:p>
            <a:r>
              <a:rPr lang="en-US"/>
              <a:t>Data Science with Python</a:t>
            </a:r>
          </a:p>
        </p:txBody>
      </p:sp>
      <p:sp>
        <p:nvSpPr>
          <p:cNvPr id="3" name="Slide Number Placeholder 2">
            <a:extLst>
              <a:ext uri="{FF2B5EF4-FFF2-40B4-BE49-F238E27FC236}">
                <a16:creationId xmlns:a16="http://schemas.microsoft.com/office/drawing/2014/main" id="{818A836B-F775-4E13-A708-F519D4967B2E}"/>
              </a:ext>
            </a:extLst>
          </p:cNvPr>
          <p:cNvSpPr>
            <a:spLocks noGrp="1"/>
          </p:cNvSpPr>
          <p:nvPr>
            <p:ph type="sldNum" sz="quarter" idx="12"/>
          </p:nvPr>
        </p:nvSpPr>
        <p:spPr/>
        <p:txBody>
          <a:bodyPr/>
          <a:lstStyle/>
          <a:p>
            <a:fld id="{5F3D9EEE-6EB2-4DEF-BF80-C8FA23B449D1}" type="slidenum">
              <a:rPr lang="en-US" smtClean="0"/>
              <a:t>16</a:t>
            </a:fld>
            <a:endParaRPr lang="en-US"/>
          </a:p>
        </p:txBody>
      </p:sp>
      <p:pic>
        <p:nvPicPr>
          <p:cNvPr id="5" name="Picture 4">
            <a:extLst>
              <a:ext uri="{FF2B5EF4-FFF2-40B4-BE49-F238E27FC236}">
                <a16:creationId xmlns:a16="http://schemas.microsoft.com/office/drawing/2014/main" id="{ABCA0EC0-7F93-4E92-B856-B06AB41CAFE0}"/>
              </a:ext>
            </a:extLst>
          </p:cNvPr>
          <p:cNvPicPr>
            <a:picLocks noChangeAspect="1"/>
          </p:cNvPicPr>
          <p:nvPr/>
        </p:nvPicPr>
        <p:blipFill>
          <a:blip r:embed="rId2"/>
          <a:stretch>
            <a:fillRect/>
          </a:stretch>
        </p:blipFill>
        <p:spPr>
          <a:xfrm>
            <a:off x="2726567" y="982641"/>
            <a:ext cx="6387532" cy="5153423"/>
          </a:xfrm>
          <a:prstGeom prst="rect">
            <a:avLst/>
          </a:prstGeom>
        </p:spPr>
      </p:pic>
    </p:spTree>
    <p:extLst>
      <p:ext uri="{BB962C8B-B14F-4D97-AF65-F5344CB8AC3E}">
        <p14:creationId xmlns:p14="http://schemas.microsoft.com/office/powerpoint/2010/main" val="3484932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9A59EC-5572-40DA-A9FA-373358F908D4}"/>
              </a:ext>
            </a:extLst>
          </p:cNvPr>
          <p:cNvSpPr txBox="1"/>
          <p:nvPr/>
        </p:nvSpPr>
        <p:spPr>
          <a:xfrm>
            <a:off x="0" y="0"/>
            <a:ext cx="3531736" cy="646331"/>
          </a:xfrm>
          <a:prstGeom prst="rect">
            <a:avLst/>
          </a:prstGeom>
          <a:noFill/>
        </p:spPr>
        <p:txBody>
          <a:bodyPr wrap="none" rtlCol="0">
            <a:spAutoFit/>
          </a:bodyPr>
          <a:lstStyle/>
          <a:p>
            <a:r>
              <a:rPr lang="en-US" sz="3600" dirty="0">
                <a:solidFill>
                  <a:srgbClr val="002060"/>
                </a:solidFill>
                <a:effectLst>
                  <a:outerShdw blurRad="38100" dist="38100" dir="2700000" algn="tl">
                    <a:srgbClr val="000000">
                      <a:alpha val="43137"/>
                    </a:srgbClr>
                  </a:outerShdw>
                </a:effectLst>
              </a:rPr>
              <a:t>Machine Learning</a:t>
            </a:r>
          </a:p>
        </p:txBody>
      </p:sp>
      <p:sp>
        <p:nvSpPr>
          <p:cNvPr id="2" name="Footer Placeholder 1">
            <a:extLst>
              <a:ext uri="{FF2B5EF4-FFF2-40B4-BE49-F238E27FC236}">
                <a16:creationId xmlns:a16="http://schemas.microsoft.com/office/drawing/2014/main" id="{2F668616-D61F-4572-B3F0-AAB084E09331}"/>
              </a:ext>
            </a:extLst>
          </p:cNvPr>
          <p:cNvSpPr>
            <a:spLocks noGrp="1"/>
          </p:cNvSpPr>
          <p:nvPr>
            <p:ph type="ftr" sz="quarter" idx="11"/>
          </p:nvPr>
        </p:nvSpPr>
        <p:spPr/>
        <p:txBody>
          <a:bodyPr/>
          <a:lstStyle/>
          <a:p>
            <a:r>
              <a:rPr lang="en-US"/>
              <a:t>Data Science with Python</a:t>
            </a:r>
          </a:p>
        </p:txBody>
      </p:sp>
      <p:sp>
        <p:nvSpPr>
          <p:cNvPr id="3" name="Slide Number Placeholder 2">
            <a:extLst>
              <a:ext uri="{FF2B5EF4-FFF2-40B4-BE49-F238E27FC236}">
                <a16:creationId xmlns:a16="http://schemas.microsoft.com/office/drawing/2014/main" id="{818A836B-F775-4E13-A708-F519D4967B2E}"/>
              </a:ext>
            </a:extLst>
          </p:cNvPr>
          <p:cNvSpPr>
            <a:spLocks noGrp="1"/>
          </p:cNvSpPr>
          <p:nvPr>
            <p:ph type="sldNum" sz="quarter" idx="12"/>
          </p:nvPr>
        </p:nvSpPr>
        <p:spPr/>
        <p:txBody>
          <a:bodyPr/>
          <a:lstStyle/>
          <a:p>
            <a:fld id="{5F3D9EEE-6EB2-4DEF-BF80-C8FA23B449D1}" type="slidenum">
              <a:rPr lang="en-US" smtClean="0"/>
              <a:t>17</a:t>
            </a:fld>
            <a:endParaRPr lang="en-US"/>
          </a:p>
        </p:txBody>
      </p:sp>
      <p:pic>
        <p:nvPicPr>
          <p:cNvPr id="5" name="Picture 4">
            <a:extLst>
              <a:ext uri="{FF2B5EF4-FFF2-40B4-BE49-F238E27FC236}">
                <a16:creationId xmlns:a16="http://schemas.microsoft.com/office/drawing/2014/main" id="{C4A34D8E-8322-481C-983A-BD3FF1B4EE06}"/>
              </a:ext>
            </a:extLst>
          </p:cNvPr>
          <p:cNvPicPr>
            <a:picLocks noChangeAspect="1"/>
          </p:cNvPicPr>
          <p:nvPr/>
        </p:nvPicPr>
        <p:blipFill>
          <a:blip r:embed="rId2"/>
          <a:stretch>
            <a:fillRect/>
          </a:stretch>
        </p:blipFill>
        <p:spPr>
          <a:xfrm>
            <a:off x="893301" y="1128109"/>
            <a:ext cx="10705698" cy="4601781"/>
          </a:xfrm>
          <a:prstGeom prst="rect">
            <a:avLst/>
          </a:prstGeom>
        </p:spPr>
      </p:pic>
    </p:spTree>
    <p:extLst>
      <p:ext uri="{BB962C8B-B14F-4D97-AF65-F5344CB8AC3E}">
        <p14:creationId xmlns:p14="http://schemas.microsoft.com/office/powerpoint/2010/main" val="15646712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9A59EC-5572-40DA-A9FA-373358F908D4}"/>
              </a:ext>
            </a:extLst>
          </p:cNvPr>
          <p:cNvSpPr txBox="1"/>
          <p:nvPr/>
        </p:nvSpPr>
        <p:spPr>
          <a:xfrm>
            <a:off x="0" y="0"/>
            <a:ext cx="4617483" cy="646331"/>
          </a:xfrm>
          <a:prstGeom prst="rect">
            <a:avLst/>
          </a:prstGeom>
          <a:noFill/>
        </p:spPr>
        <p:txBody>
          <a:bodyPr wrap="none" rtlCol="0">
            <a:spAutoFit/>
          </a:bodyPr>
          <a:lstStyle/>
          <a:p>
            <a:r>
              <a:rPr lang="en-US" sz="3600" dirty="0">
                <a:solidFill>
                  <a:srgbClr val="002060"/>
                </a:solidFill>
                <a:effectLst>
                  <a:outerShdw blurRad="38100" dist="38100" dir="2700000" algn="tl">
                    <a:srgbClr val="000000">
                      <a:alpha val="43137"/>
                    </a:srgbClr>
                  </a:outerShdw>
                </a:effectLst>
              </a:rPr>
              <a:t>What is Deep Learning?</a:t>
            </a:r>
          </a:p>
        </p:txBody>
      </p:sp>
      <p:sp>
        <p:nvSpPr>
          <p:cNvPr id="2" name="Footer Placeholder 1">
            <a:extLst>
              <a:ext uri="{FF2B5EF4-FFF2-40B4-BE49-F238E27FC236}">
                <a16:creationId xmlns:a16="http://schemas.microsoft.com/office/drawing/2014/main" id="{E48A4304-83C6-4388-A464-5134FB13912B}"/>
              </a:ext>
            </a:extLst>
          </p:cNvPr>
          <p:cNvSpPr>
            <a:spLocks noGrp="1"/>
          </p:cNvSpPr>
          <p:nvPr>
            <p:ph type="ftr" sz="quarter" idx="11"/>
          </p:nvPr>
        </p:nvSpPr>
        <p:spPr/>
        <p:txBody>
          <a:bodyPr/>
          <a:lstStyle/>
          <a:p>
            <a:r>
              <a:rPr lang="en-US"/>
              <a:t>Data Science with Python</a:t>
            </a:r>
          </a:p>
        </p:txBody>
      </p:sp>
      <p:sp>
        <p:nvSpPr>
          <p:cNvPr id="3" name="Slide Number Placeholder 2">
            <a:extLst>
              <a:ext uri="{FF2B5EF4-FFF2-40B4-BE49-F238E27FC236}">
                <a16:creationId xmlns:a16="http://schemas.microsoft.com/office/drawing/2014/main" id="{1F743D22-D602-489C-AF99-2485A4E8C41F}"/>
              </a:ext>
            </a:extLst>
          </p:cNvPr>
          <p:cNvSpPr>
            <a:spLocks noGrp="1"/>
          </p:cNvSpPr>
          <p:nvPr>
            <p:ph type="sldNum" sz="quarter" idx="12"/>
          </p:nvPr>
        </p:nvSpPr>
        <p:spPr/>
        <p:txBody>
          <a:bodyPr/>
          <a:lstStyle/>
          <a:p>
            <a:fld id="{5F3D9EEE-6EB2-4DEF-BF80-C8FA23B449D1}" type="slidenum">
              <a:rPr lang="en-US" smtClean="0"/>
              <a:t>18</a:t>
            </a:fld>
            <a:endParaRPr lang="en-US"/>
          </a:p>
        </p:txBody>
      </p:sp>
      <p:sp>
        <p:nvSpPr>
          <p:cNvPr id="5" name="TextBox 4">
            <a:extLst>
              <a:ext uri="{FF2B5EF4-FFF2-40B4-BE49-F238E27FC236}">
                <a16:creationId xmlns:a16="http://schemas.microsoft.com/office/drawing/2014/main" id="{A44A3588-E161-4F7F-A0DD-16C7F29D9BA8}"/>
              </a:ext>
            </a:extLst>
          </p:cNvPr>
          <p:cNvSpPr txBox="1"/>
          <p:nvPr/>
        </p:nvSpPr>
        <p:spPr>
          <a:xfrm>
            <a:off x="821803" y="1273215"/>
            <a:ext cx="7986531" cy="738664"/>
          </a:xfrm>
          <a:prstGeom prst="rect">
            <a:avLst/>
          </a:prstGeom>
          <a:noFill/>
        </p:spPr>
        <p:txBody>
          <a:bodyPr wrap="square" rtlCol="0">
            <a:spAutoFit/>
          </a:bodyPr>
          <a:lstStyle/>
          <a:p>
            <a:r>
              <a:rPr lang="en-US" dirty="0"/>
              <a:t>Deep Learning (DL) can be defined generally as:</a:t>
            </a:r>
          </a:p>
          <a:p>
            <a:r>
              <a:rPr lang="en-US" dirty="0"/>
              <a:t>“</a:t>
            </a:r>
            <a:r>
              <a:rPr lang="en-US" sz="2400" b="1" dirty="0">
                <a:solidFill>
                  <a:srgbClr val="7030A0"/>
                </a:solidFill>
                <a:effectLst>
                  <a:outerShdw blurRad="38100" dist="38100" dir="2700000" algn="tl">
                    <a:srgbClr val="000000">
                      <a:alpha val="43137"/>
                    </a:srgbClr>
                  </a:outerShdw>
                </a:effectLst>
              </a:rPr>
              <a:t>A technique for implementing Machine Learning</a:t>
            </a:r>
            <a:r>
              <a:rPr lang="en-US" dirty="0"/>
              <a:t>”</a:t>
            </a:r>
          </a:p>
        </p:txBody>
      </p:sp>
      <p:sp>
        <p:nvSpPr>
          <p:cNvPr id="6" name="TextBox 5">
            <a:extLst>
              <a:ext uri="{FF2B5EF4-FFF2-40B4-BE49-F238E27FC236}">
                <a16:creationId xmlns:a16="http://schemas.microsoft.com/office/drawing/2014/main" id="{C13638CB-9979-4744-AD60-090C1F6AA2CB}"/>
              </a:ext>
            </a:extLst>
          </p:cNvPr>
          <p:cNvSpPr txBox="1"/>
          <p:nvPr/>
        </p:nvSpPr>
        <p:spPr>
          <a:xfrm>
            <a:off x="937549" y="2615878"/>
            <a:ext cx="5332037" cy="369332"/>
          </a:xfrm>
          <a:prstGeom prst="rect">
            <a:avLst/>
          </a:prstGeom>
          <a:noFill/>
        </p:spPr>
        <p:txBody>
          <a:bodyPr wrap="none" rtlCol="0">
            <a:spAutoFit/>
          </a:bodyPr>
          <a:lstStyle/>
          <a:p>
            <a:r>
              <a:rPr lang="en-US" dirty="0"/>
              <a:t>One such DL technique is deep neural networks (</a:t>
            </a:r>
            <a:r>
              <a:rPr lang="en-US" b="1" dirty="0">
                <a:solidFill>
                  <a:schemeClr val="accent5">
                    <a:lumMod val="50000"/>
                  </a:schemeClr>
                </a:solidFill>
                <a:effectLst>
                  <a:outerShdw blurRad="38100" dist="38100" dir="2700000" algn="tl">
                    <a:srgbClr val="000000">
                      <a:alpha val="43137"/>
                    </a:srgbClr>
                  </a:outerShdw>
                </a:effectLst>
              </a:rPr>
              <a:t>DNN</a:t>
            </a:r>
            <a:r>
              <a:rPr lang="en-US" dirty="0"/>
              <a:t>) </a:t>
            </a:r>
          </a:p>
        </p:txBody>
      </p:sp>
      <p:sp>
        <p:nvSpPr>
          <p:cNvPr id="7" name="TextBox 6">
            <a:extLst>
              <a:ext uri="{FF2B5EF4-FFF2-40B4-BE49-F238E27FC236}">
                <a16:creationId xmlns:a16="http://schemas.microsoft.com/office/drawing/2014/main" id="{3C4D24DD-F464-41C2-B5C8-0F7B8509964D}"/>
              </a:ext>
            </a:extLst>
          </p:cNvPr>
          <p:cNvSpPr txBox="1"/>
          <p:nvPr/>
        </p:nvSpPr>
        <p:spPr>
          <a:xfrm>
            <a:off x="162047" y="4116782"/>
            <a:ext cx="11910889" cy="369332"/>
          </a:xfrm>
          <a:prstGeom prst="rect">
            <a:avLst/>
          </a:prstGeom>
          <a:noFill/>
        </p:spPr>
        <p:txBody>
          <a:bodyPr wrap="none" rtlCol="0">
            <a:spAutoFit/>
          </a:bodyPr>
          <a:lstStyle/>
          <a:p>
            <a:r>
              <a:rPr lang="en-US" dirty="0"/>
              <a:t>DNNs is where the code structures </a:t>
            </a:r>
            <a:r>
              <a:rPr lang="en-US" b="1" i="1" dirty="0">
                <a:solidFill>
                  <a:schemeClr val="accent4">
                    <a:lumMod val="50000"/>
                  </a:schemeClr>
                </a:solidFill>
                <a:effectLst>
                  <a:outerShdw blurRad="38100" dist="38100" dir="2700000" algn="tl">
                    <a:srgbClr val="000000">
                      <a:alpha val="43137"/>
                    </a:srgbClr>
                  </a:outerShdw>
                </a:effectLst>
              </a:rPr>
              <a:t>are arranged in layers that loosely mimic the human brain, learning patterns of patterns.</a:t>
            </a:r>
          </a:p>
        </p:txBody>
      </p:sp>
    </p:spTree>
    <p:extLst>
      <p:ext uri="{BB962C8B-B14F-4D97-AF65-F5344CB8AC3E}">
        <p14:creationId xmlns:p14="http://schemas.microsoft.com/office/powerpoint/2010/main" val="115064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9A59EC-5572-40DA-A9FA-373358F908D4}"/>
              </a:ext>
            </a:extLst>
          </p:cNvPr>
          <p:cNvSpPr txBox="1"/>
          <p:nvPr/>
        </p:nvSpPr>
        <p:spPr>
          <a:xfrm>
            <a:off x="0" y="0"/>
            <a:ext cx="2422458" cy="646331"/>
          </a:xfrm>
          <a:prstGeom prst="rect">
            <a:avLst/>
          </a:prstGeom>
          <a:noFill/>
        </p:spPr>
        <p:txBody>
          <a:bodyPr wrap="none" rtlCol="0">
            <a:spAutoFit/>
          </a:bodyPr>
          <a:lstStyle/>
          <a:p>
            <a:r>
              <a:rPr lang="en-US" sz="3600" dirty="0">
                <a:solidFill>
                  <a:srgbClr val="002060"/>
                </a:solidFill>
                <a:effectLst>
                  <a:outerShdw blurRad="38100" dist="38100" dir="2700000" algn="tl">
                    <a:srgbClr val="000000">
                      <a:alpha val="43137"/>
                    </a:srgbClr>
                  </a:outerShdw>
                </a:effectLst>
              </a:rPr>
              <a:t>AI – ML - DL</a:t>
            </a:r>
          </a:p>
        </p:txBody>
      </p:sp>
      <p:sp>
        <p:nvSpPr>
          <p:cNvPr id="2" name="Footer Placeholder 1">
            <a:extLst>
              <a:ext uri="{FF2B5EF4-FFF2-40B4-BE49-F238E27FC236}">
                <a16:creationId xmlns:a16="http://schemas.microsoft.com/office/drawing/2014/main" id="{1B5B48B1-B3F5-47AB-8B47-988AE982CD4D}"/>
              </a:ext>
            </a:extLst>
          </p:cNvPr>
          <p:cNvSpPr>
            <a:spLocks noGrp="1"/>
          </p:cNvSpPr>
          <p:nvPr>
            <p:ph type="ftr" sz="quarter" idx="11"/>
          </p:nvPr>
        </p:nvSpPr>
        <p:spPr/>
        <p:txBody>
          <a:bodyPr/>
          <a:lstStyle/>
          <a:p>
            <a:r>
              <a:rPr lang="en-US"/>
              <a:t>Data Science with Python</a:t>
            </a:r>
          </a:p>
        </p:txBody>
      </p:sp>
      <p:sp>
        <p:nvSpPr>
          <p:cNvPr id="3" name="Slide Number Placeholder 2">
            <a:extLst>
              <a:ext uri="{FF2B5EF4-FFF2-40B4-BE49-F238E27FC236}">
                <a16:creationId xmlns:a16="http://schemas.microsoft.com/office/drawing/2014/main" id="{85247844-FEE8-4A80-8B18-5D886591D390}"/>
              </a:ext>
            </a:extLst>
          </p:cNvPr>
          <p:cNvSpPr>
            <a:spLocks noGrp="1"/>
          </p:cNvSpPr>
          <p:nvPr>
            <p:ph type="sldNum" sz="quarter" idx="12"/>
          </p:nvPr>
        </p:nvSpPr>
        <p:spPr/>
        <p:txBody>
          <a:bodyPr/>
          <a:lstStyle/>
          <a:p>
            <a:fld id="{5F3D9EEE-6EB2-4DEF-BF80-C8FA23B449D1}" type="slidenum">
              <a:rPr lang="en-US" smtClean="0"/>
              <a:t>19</a:t>
            </a:fld>
            <a:endParaRPr lang="en-US"/>
          </a:p>
        </p:txBody>
      </p:sp>
      <p:pic>
        <p:nvPicPr>
          <p:cNvPr id="6" name="Picture 5">
            <a:extLst>
              <a:ext uri="{FF2B5EF4-FFF2-40B4-BE49-F238E27FC236}">
                <a16:creationId xmlns:a16="http://schemas.microsoft.com/office/drawing/2014/main" id="{E62E6730-8C12-452B-A476-13875056CA8C}"/>
              </a:ext>
            </a:extLst>
          </p:cNvPr>
          <p:cNvPicPr>
            <a:picLocks noChangeAspect="1"/>
          </p:cNvPicPr>
          <p:nvPr/>
        </p:nvPicPr>
        <p:blipFill>
          <a:blip r:embed="rId2"/>
          <a:stretch>
            <a:fillRect/>
          </a:stretch>
        </p:blipFill>
        <p:spPr>
          <a:xfrm>
            <a:off x="227394" y="934294"/>
            <a:ext cx="10851260" cy="4598404"/>
          </a:xfrm>
          <a:prstGeom prst="rect">
            <a:avLst/>
          </a:prstGeom>
        </p:spPr>
      </p:pic>
    </p:spTree>
    <p:extLst>
      <p:ext uri="{BB962C8B-B14F-4D97-AF65-F5344CB8AC3E}">
        <p14:creationId xmlns:p14="http://schemas.microsoft.com/office/powerpoint/2010/main" val="3347317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9A59EC-5572-40DA-A9FA-373358F908D4}"/>
              </a:ext>
            </a:extLst>
          </p:cNvPr>
          <p:cNvSpPr txBox="1"/>
          <p:nvPr/>
        </p:nvSpPr>
        <p:spPr>
          <a:xfrm>
            <a:off x="0" y="0"/>
            <a:ext cx="2255746" cy="646331"/>
          </a:xfrm>
          <a:prstGeom prst="rect">
            <a:avLst/>
          </a:prstGeom>
          <a:noFill/>
        </p:spPr>
        <p:txBody>
          <a:bodyPr wrap="none" rtlCol="0" anchor="t">
            <a:spAutoFit/>
          </a:bodyPr>
          <a:lstStyle/>
          <a:p>
            <a:r>
              <a:rPr lang="en-US" sz="3600" dirty="0">
                <a:solidFill>
                  <a:srgbClr val="002060"/>
                </a:solidFill>
                <a:cs typeface="Calibri"/>
              </a:rPr>
              <a:t>Who Am I?</a:t>
            </a:r>
          </a:p>
        </p:txBody>
      </p:sp>
      <p:sp>
        <p:nvSpPr>
          <p:cNvPr id="7" name="Footer Placeholder 6">
            <a:extLst>
              <a:ext uri="{FF2B5EF4-FFF2-40B4-BE49-F238E27FC236}">
                <a16:creationId xmlns:a16="http://schemas.microsoft.com/office/drawing/2014/main" id="{7194B3F7-26BB-49E2-B307-F176D0595B4D}"/>
              </a:ext>
            </a:extLst>
          </p:cNvPr>
          <p:cNvSpPr>
            <a:spLocks noGrp="1"/>
          </p:cNvSpPr>
          <p:nvPr>
            <p:ph type="ftr" sz="quarter" idx="11"/>
          </p:nvPr>
        </p:nvSpPr>
        <p:spPr>
          <a:xfrm>
            <a:off x="4139962" y="6538912"/>
            <a:ext cx="4114800" cy="365125"/>
          </a:xfrm>
        </p:spPr>
        <p:txBody>
          <a:bodyPr/>
          <a:lstStyle/>
          <a:p>
            <a:r>
              <a:rPr lang="en-US" dirty="0"/>
              <a:t>Data Science with Python</a:t>
            </a:r>
          </a:p>
        </p:txBody>
      </p:sp>
      <p:sp>
        <p:nvSpPr>
          <p:cNvPr id="8" name="Slide Number Placeholder 7">
            <a:extLst>
              <a:ext uri="{FF2B5EF4-FFF2-40B4-BE49-F238E27FC236}">
                <a16:creationId xmlns:a16="http://schemas.microsoft.com/office/drawing/2014/main" id="{DDB92CD1-8C21-4304-9F66-4909F76BE0D5}"/>
              </a:ext>
            </a:extLst>
          </p:cNvPr>
          <p:cNvSpPr>
            <a:spLocks noGrp="1"/>
          </p:cNvSpPr>
          <p:nvPr>
            <p:ph type="sldNum" sz="quarter" idx="12"/>
          </p:nvPr>
        </p:nvSpPr>
        <p:spPr/>
        <p:txBody>
          <a:bodyPr/>
          <a:lstStyle/>
          <a:p>
            <a:fld id="{5F3D9EEE-6EB2-4DEF-BF80-C8FA23B449D1}" type="slidenum">
              <a:rPr lang="en-US" smtClean="0"/>
              <a:t>2</a:t>
            </a:fld>
            <a:endParaRPr lang="en-US"/>
          </a:p>
        </p:txBody>
      </p:sp>
      <p:pic>
        <p:nvPicPr>
          <p:cNvPr id="16" name="Picture 15">
            <a:extLst>
              <a:ext uri="{FF2B5EF4-FFF2-40B4-BE49-F238E27FC236}">
                <a16:creationId xmlns:a16="http://schemas.microsoft.com/office/drawing/2014/main" id="{531A65B1-C9C7-42B3-AAD1-6902578E29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19" y="6277252"/>
            <a:ext cx="1037788" cy="576549"/>
          </a:xfrm>
          <a:prstGeom prst="rect">
            <a:avLst/>
          </a:prstGeom>
        </p:spPr>
      </p:pic>
      <p:pic>
        <p:nvPicPr>
          <p:cNvPr id="9" name="Picture 2" descr="Image may contain: 17 people, people smiling, people standing">
            <a:extLst>
              <a:ext uri="{FF2B5EF4-FFF2-40B4-BE49-F238E27FC236}">
                <a16:creationId xmlns:a16="http://schemas.microsoft.com/office/drawing/2014/main" id="{6C0FCC5F-67CE-4E13-8854-2739EE8B47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803" b="12694"/>
          <a:stretch/>
        </p:blipFill>
        <p:spPr bwMode="auto">
          <a:xfrm>
            <a:off x="0" y="3989492"/>
            <a:ext cx="4460240" cy="2391883"/>
          </a:xfrm>
          <a:prstGeom prst="rect">
            <a:avLst/>
          </a:prstGeom>
          <a:noFill/>
          <a:ln>
            <a:solidFill>
              <a:srgbClr val="002060"/>
            </a:solidFill>
          </a:ln>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6E8792D-12F5-4CAE-928F-9A97EBEEF3E7}"/>
              </a:ext>
            </a:extLst>
          </p:cNvPr>
          <p:cNvPicPr>
            <a:picLocks noChangeAspect="1"/>
          </p:cNvPicPr>
          <p:nvPr/>
        </p:nvPicPr>
        <p:blipFill>
          <a:blip r:embed="rId4"/>
          <a:stretch>
            <a:fillRect/>
          </a:stretch>
        </p:blipFill>
        <p:spPr>
          <a:xfrm>
            <a:off x="4721547" y="3989493"/>
            <a:ext cx="1812369" cy="2412752"/>
          </a:xfrm>
          <a:prstGeom prst="rect">
            <a:avLst/>
          </a:prstGeom>
          <a:ln>
            <a:solidFill>
              <a:srgbClr val="002060"/>
            </a:solidFill>
          </a:ln>
        </p:spPr>
      </p:pic>
      <p:pic>
        <p:nvPicPr>
          <p:cNvPr id="11" name="Picture 2" descr="Image may contain: 2 people">
            <a:extLst>
              <a:ext uri="{FF2B5EF4-FFF2-40B4-BE49-F238E27FC236}">
                <a16:creationId xmlns:a16="http://schemas.microsoft.com/office/drawing/2014/main" id="{D8CA6C79-BA6C-49C5-9A50-DF975B09F72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6885"/>
          <a:stretch/>
        </p:blipFill>
        <p:spPr bwMode="auto">
          <a:xfrm>
            <a:off x="6702555" y="3989493"/>
            <a:ext cx="1455126" cy="2412752"/>
          </a:xfrm>
          <a:prstGeom prst="rect">
            <a:avLst/>
          </a:prstGeom>
          <a:noFill/>
          <a:ln>
            <a:solidFill>
              <a:srgbClr val="002060"/>
            </a:solidFill>
          </a:ln>
          <a:extLst>
            <a:ext uri="{909E8E84-426E-40DD-AFC4-6F175D3DCCD1}">
              <a14:hiddenFill xmlns:a14="http://schemas.microsoft.com/office/drawing/2010/main">
                <a:solidFill>
                  <a:srgbClr val="FFFFFF"/>
                </a:solidFill>
              </a14:hiddenFill>
            </a:ext>
          </a:extLst>
        </p:spPr>
      </p:pic>
      <p:pic>
        <p:nvPicPr>
          <p:cNvPr id="12" name="Picture 10" descr="Image may contain: 15 people, people smiling">
            <a:extLst>
              <a:ext uri="{FF2B5EF4-FFF2-40B4-BE49-F238E27FC236}">
                <a16:creationId xmlns:a16="http://schemas.microsoft.com/office/drawing/2014/main" id="{9658A345-E126-4AA5-A1B6-966E6F0355E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650"/>
          <a:stretch/>
        </p:blipFill>
        <p:spPr bwMode="auto">
          <a:xfrm>
            <a:off x="8254762" y="3989493"/>
            <a:ext cx="3900796" cy="232385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0B856223-AC08-495B-A614-3FABA0387F11}"/>
              </a:ext>
            </a:extLst>
          </p:cNvPr>
          <p:cNvPicPr>
            <a:picLocks noChangeAspect="1"/>
          </p:cNvPicPr>
          <p:nvPr/>
        </p:nvPicPr>
        <p:blipFill rotWithShape="1">
          <a:blip r:embed="rId7">
            <a:extLst>
              <a:ext uri="{28A0092B-C50C-407E-A947-70E740481C1C}">
                <a14:useLocalDpi xmlns:a14="http://schemas.microsoft.com/office/drawing/2010/main" val="0"/>
              </a:ext>
            </a:extLst>
          </a:blip>
          <a:srcRect l="11597" t="20059" r="28447"/>
          <a:stretch/>
        </p:blipFill>
        <p:spPr>
          <a:xfrm>
            <a:off x="9170648" y="937199"/>
            <a:ext cx="2984910" cy="2238681"/>
          </a:xfrm>
          <a:prstGeom prst="rect">
            <a:avLst/>
          </a:prstGeom>
        </p:spPr>
      </p:pic>
      <p:sp>
        <p:nvSpPr>
          <p:cNvPr id="14" name="TextBox 13">
            <a:extLst>
              <a:ext uri="{FF2B5EF4-FFF2-40B4-BE49-F238E27FC236}">
                <a16:creationId xmlns:a16="http://schemas.microsoft.com/office/drawing/2014/main" id="{EF509478-FF1D-4EA2-85A7-7969634B0EB1}"/>
              </a:ext>
            </a:extLst>
          </p:cNvPr>
          <p:cNvSpPr txBox="1"/>
          <p:nvPr/>
        </p:nvSpPr>
        <p:spPr>
          <a:xfrm>
            <a:off x="0" y="570755"/>
            <a:ext cx="9063613" cy="4893647"/>
          </a:xfrm>
          <a:prstGeom prst="rect">
            <a:avLst/>
          </a:prstGeom>
          <a:noFill/>
        </p:spPr>
        <p:txBody>
          <a:bodyPr wrap="square" rtlCol="0">
            <a:spAutoFit/>
          </a:bodyPr>
          <a:lstStyle/>
          <a:p>
            <a:endParaRPr lang="en-US" sz="2400" dirty="0">
              <a:latin typeface="Bahnschrift Light" panose="020B0502040204020203" pitchFamily="34" charset="0"/>
            </a:endParaRPr>
          </a:p>
          <a:p>
            <a:pPr marL="342900" indent="-342900">
              <a:buFont typeface="Wingdings" panose="05000000000000000000" pitchFamily="2" charset="2"/>
              <a:buChar char="Ø"/>
            </a:pPr>
            <a:r>
              <a:rPr lang="en-US" sz="2400" dirty="0">
                <a:latin typeface="Bahnschrift Light" panose="020B0502040204020203" pitchFamily="34" charset="0"/>
              </a:rPr>
              <a:t>PhD from University of Houston in Geophysics, currently working for oil and gas</a:t>
            </a:r>
          </a:p>
          <a:p>
            <a:pPr marL="342900" indent="-342900">
              <a:buFont typeface="Wingdings" panose="05000000000000000000" pitchFamily="2" charset="2"/>
              <a:buChar char="Ø"/>
            </a:pPr>
            <a:endParaRPr lang="en-US" sz="2400" dirty="0">
              <a:latin typeface="Bahnschrift Light" panose="020B0502040204020203" pitchFamily="34" charset="0"/>
            </a:endParaRPr>
          </a:p>
          <a:p>
            <a:pPr marL="342900" indent="-342900">
              <a:buFont typeface="Wingdings" panose="05000000000000000000" pitchFamily="2" charset="2"/>
              <a:buChar char="Ø"/>
            </a:pPr>
            <a:r>
              <a:rPr lang="en-US" sz="2400" dirty="0">
                <a:latin typeface="Bahnschrift Light" panose="020B0502040204020203" pitchFamily="34" charset="0"/>
              </a:rPr>
              <a:t>Offered Guest Lectures at Stanford, Univ. of New Orleans, Univ. </a:t>
            </a:r>
          </a:p>
          <a:p>
            <a:r>
              <a:rPr lang="en-US" sz="2400" dirty="0">
                <a:latin typeface="Bahnschrift Light" panose="020B0502040204020203" pitchFamily="34" charset="0"/>
              </a:rPr>
              <a:t>          of Tulsa, Univ. of Houston, IIT-B, Shell, ONGC, Cairn, etc.</a:t>
            </a:r>
          </a:p>
          <a:p>
            <a:endParaRPr lang="en-US" sz="2400" dirty="0">
              <a:latin typeface="Bahnschrift Light" panose="020B0502040204020203" pitchFamily="34" charset="0"/>
            </a:endParaRPr>
          </a:p>
          <a:p>
            <a:pPr marL="342900" indent="-342900">
              <a:buFont typeface="Wingdings" panose="05000000000000000000" pitchFamily="2" charset="2"/>
              <a:buChar char="Ø"/>
            </a:pPr>
            <a:r>
              <a:rPr lang="en-US" sz="2400" dirty="0">
                <a:latin typeface="Bahnschrift Light" panose="020B0502040204020203" pitchFamily="34" charset="0"/>
              </a:rPr>
              <a:t>Passionate about AI and ML</a:t>
            </a:r>
            <a:endParaRPr lang="en-US" sz="1600" dirty="0">
              <a:latin typeface="Bahnschrift Light" panose="020B0502040204020203" pitchFamily="34" charset="0"/>
            </a:endParaRPr>
          </a:p>
          <a:p>
            <a:pPr marL="342900" indent="-342900">
              <a:buFont typeface="Wingdings" panose="05000000000000000000" pitchFamily="2" charset="2"/>
              <a:buChar char="Ø"/>
            </a:pPr>
            <a:endParaRPr lang="en-US" sz="2400" dirty="0">
              <a:latin typeface="Bahnschrift Light" panose="020B0502040204020203" pitchFamily="34" charset="0"/>
            </a:endParaRPr>
          </a:p>
          <a:p>
            <a:pPr marL="342900" indent="-342900">
              <a:buFont typeface="Wingdings" panose="05000000000000000000" pitchFamily="2" charset="2"/>
              <a:buChar char="Ø"/>
            </a:pPr>
            <a:endParaRPr lang="en-US" sz="2400" dirty="0">
              <a:latin typeface="Bahnschrift Light" panose="020B0502040204020203" pitchFamily="34" charset="0"/>
            </a:endParaRPr>
          </a:p>
          <a:p>
            <a:pPr marL="342900" indent="-342900">
              <a:buFont typeface="Wingdings" panose="05000000000000000000" pitchFamily="2" charset="2"/>
              <a:buChar char="Ø"/>
            </a:pPr>
            <a:endParaRPr lang="en-US" sz="2400" dirty="0">
              <a:latin typeface="Bahnschrift Light" panose="020B0502040204020203" pitchFamily="34" charset="0"/>
            </a:endParaRPr>
          </a:p>
          <a:p>
            <a:pPr marL="342900" indent="-342900">
              <a:buFont typeface="Wingdings" panose="05000000000000000000" pitchFamily="2" charset="2"/>
              <a:buChar char="Ø"/>
            </a:pPr>
            <a:endParaRPr lang="en-US" sz="2400" dirty="0">
              <a:latin typeface="Bahnschrift Light" panose="020B0502040204020203" pitchFamily="34" charset="0"/>
            </a:endParaRPr>
          </a:p>
          <a:p>
            <a:pPr marL="342900" indent="-342900">
              <a:buFont typeface="Wingdings" panose="05000000000000000000" pitchFamily="2" charset="2"/>
              <a:buChar char="Ø"/>
            </a:pPr>
            <a:endParaRPr lang="en-US" sz="2400" dirty="0">
              <a:latin typeface="Bahnschrift Light" panose="020B0502040204020203" pitchFamily="34" charset="0"/>
            </a:endParaRPr>
          </a:p>
        </p:txBody>
      </p:sp>
    </p:spTree>
    <p:extLst>
      <p:ext uri="{BB962C8B-B14F-4D97-AF65-F5344CB8AC3E}">
        <p14:creationId xmlns:p14="http://schemas.microsoft.com/office/powerpoint/2010/main" val="1381889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9A59EC-5572-40DA-A9FA-373358F908D4}"/>
              </a:ext>
            </a:extLst>
          </p:cNvPr>
          <p:cNvSpPr txBox="1"/>
          <p:nvPr/>
        </p:nvSpPr>
        <p:spPr>
          <a:xfrm>
            <a:off x="-6742" y="969"/>
            <a:ext cx="12198741" cy="646331"/>
          </a:xfrm>
          <a:prstGeom prst="rect">
            <a:avLst/>
          </a:prstGeom>
          <a:noFill/>
        </p:spPr>
        <p:txBody>
          <a:bodyPr wrap="square" rtlCol="0">
            <a:spAutoFit/>
          </a:bodyPr>
          <a:lstStyle/>
          <a:p>
            <a:pPr algn="ctr"/>
            <a:r>
              <a:rPr lang="en-US" sz="3600" dirty="0">
                <a:solidFill>
                  <a:srgbClr val="002060"/>
                </a:solidFill>
                <a:effectLst>
                  <a:outerShdw blurRad="38100" dist="38100" dir="2700000" algn="tl">
                    <a:srgbClr val="000000">
                      <a:alpha val="43137"/>
                    </a:srgbClr>
                  </a:outerShdw>
                </a:effectLst>
              </a:rPr>
              <a:t>Human Intelligence (HI) vs. Artificial Intelligence (AI)</a:t>
            </a:r>
          </a:p>
        </p:txBody>
      </p:sp>
      <p:sp>
        <p:nvSpPr>
          <p:cNvPr id="2" name="Footer Placeholder 1">
            <a:extLst>
              <a:ext uri="{FF2B5EF4-FFF2-40B4-BE49-F238E27FC236}">
                <a16:creationId xmlns:a16="http://schemas.microsoft.com/office/drawing/2014/main" id="{1B5B48B1-B3F5-47AB-8B47-988AE982CD4D}"/>
              </a:ext>
            </a:extLst>
          </p:cNvPr>
          <p:cNvSpPr>
            <a:spLocks noGrp="1"/>
          </p:cNvSpPr>
          <p:nvPr>
            <p:ph type="ftr" sz="quarter" idx="11"/>
          </p:nvPr>
        </p:nvSpPr>
        <p:spPr/>
        <p:txBody>
          <a:bodyPr/>
          <a:lstStyle/>
          <a:p>
            <a:r>
              <a:rPr lang="en-US" dirty="0"/>
              <a:t>Data Science with Python</a:t>
            </a:r>
          </a:p>
        </p:txBody>
      </p:sp>
      <p:sp>
        <p:nvSpPr>
          <p:cNvPr id="3" name="Slide Number Placeholder 2">
            <a:extLst>
              <a:ext uri="{FF2B5EF4-FFF2-40B4-BE49-F238E27FC236}">
                <a16:creationId xmlns:a16="http://schemas.microsoft.com/office/drawing/2014/main" id="{85247844-FEE8-4A80-8B18-5D886591D390}"/>
              </a:ext>
            </a:extLst>
          </p:cNvPr>
          <p:cNvSpPr>
            <a:spLocks noGrp="1"/>
          </p:cNvSpPr>
          <p:nvPr>
            <p:ph type="sldNum" sz="quarter" idx="12"/>
          </p:nvPr>
        </p:nvSpPr>
        <p:spPr/>
        <p:txBody>
          <a:bodyPr/>
          <a:lstStyle/>
          <a:p>
            <a:fld id="{5F3D9EEE-6EB2-4DEF-BF80-C8FA23B449D1}" type="slidenum">
              <a:rPr lang="en-US" smtClean="0"/>
              <a:t>20</a:t>
            </a:fld>
            <a:endParaRPr lang="en-US"/>
          </a:p>
        </p:txBody>
      </p:sp>
      <p:pic>
        <p:nvPicPr>
          <p:cNvPr id="9" name="Picture 2" descr="Related image">
            <a:extLst>
              <a:ext uri="{FF2B5EF4-FFF2-40B4-BE49-F238E27FC236}">
                <a16:creationId xmlns:a16="http://schemas.microsoft.com/office/drawing/2014/main" id="{79BE08AB-E810-4C96-B392-BC2CC401FD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236" r="58494"/>
          <a:stretch/>
        </p:blipFill>
        <p:spPr bwMode="auto">
          <a:xfrm>
            <a:off x="799510" y="616605"/>
            <a:ext cx="1902833" cy="21209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16" name="Group 15">
            <a:extLst>
              <a:ext uri="{FF2B5EF4-FFF2-40B4-BE49-F238E27FC236}">
                <a16:creationId xmlns:a16="http://schemas.microsoft.com/office/drawing/2014/main" id="{4907E8D0-5D6A-4B4F-B0BB-29FD4DAC090E}"/>
              </a:ext>
            </a:extLst>
          </p:cNvPr>
          <p:cNvGrpSpPr/>
          <p:nvPr/>
        </p:nvGrpSpPr>
        <p:grpSpPr>
          <a:xfrm>
            <a:off x="3735789" y="616604"/>
            <a:ext cx="3926251" cy="2120921"/>
            <a:chOff x="2518844" y="564994"/>
            <a:chExt cx="3368077" cy="1687867"/>
          </a:xfrm>
        </p:grpSpPr>
        <p:pic>
          <p:nvPicPr>
            <p:cNvPr id="17" name="Picture 2" descr="Related image">
              <a:extLst>
                <a:ext uri="{FF2B5EF4-FFF2-40B4-BE49-F238E27FC236}">
                  <a16:creationId xmlns:a16="http://schemas.microsoft.com/office/drawing/2014/main" id="{246950C9-A057-4950-91A1-F4E4DCA47D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8494" t="20236"/>
            <a:stretch/>
          </p:blipFill>
          <p:spPr bwMode="auto">
            <a:xfrm>
              <a:off x="4254604" y="564994"/>
              <a:ext cx="1632317" cy="1687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TextBox 17">
              <a:extLst>
                <a:ext uri="{FF2B5EF4-FFF2-40B4-BE49-F238E27FC236}">
                  <a16:creationId xmlns:a16="http://schemas.microsoft.com/office/drawing/2014/main" id="{53F50E52-2E08-46B9-912F-230D7BECEDA3}"/>
                </a:ext>
              </a:extLst>
            </p:cNvPr>
            <p:cNvSpPr txBox="1"/>
            <p:nvPr/>
          </p:nvSpPr>
          <p:spPr>
            <a:xfrm>
              <a:off x="2518844" y="747207"/>
              <a:ext cx="1109020" cy="1249164"/>
            </a:xfrm>
            <a:prstGeom prst="rect">
              <a:avLst/>
            </a:prstGeom>
            <a:noFill/>
          </p:spPr>
          <p:txBody>
            <a:bodyPr wrap="square" rtlCol="0">
              <a:spAutoFit/>
            </a:bodyPr>
            <a:lstStyle/>
            <a:p>
              <a:pPr algn="ctr"/>
              <a:r>
                <a:rPr lang="en-US" sz="9600" dirty="0"/>
                <a:t>~</a:t>
              </a:r>
            </a:p>
          </p:txBody>
        </p:sp>
      </p:grpSp>
      <p:grpSp>
        <p:nvGrpSpPr>
          <p:cNvPr id="19" name="Group 18">
            <a:extLst>
              <a:ext uri="{FF2B5EF4-FFF2-40B4-BE49-F238E27FC236}">
                <a16:creationId xmlns:a16="http://schemas.microsoft.com/office/drawing/2014/main" id="{FC9956B4-C632-4C43-BF35-CDB03074150E}"/>
              </a:ext>
            </a:extLst>
          </p:cNvPr>
          <p:cNvGrpSpPr/>
          <p:nvPr/>
        </p:nvGrpSpPr>
        <p:grpSpPr>
          <a:xfrm>
            <a:off x="886171" y="2737525"/>
            <a:ext cx="10467629" cy="2170396"/>
            <a:chOff x="74341" y="2252861"/>
            <a:chExt cx="8979502" cy="1727240"/>
          </a:xfrm>
        </p:grpSpPr>
        <p:pic>
          <p:nvPicPr>
            <p:cNvPr id="20" name="Picture 4" descr="Image result for robotics">
              <a:extLst>
                <a:ext uri="{FF2B5EF4-FFF2-40B4-BE49-F238E27FC236}">
                  <a16:creationId xmlns:a16="http://schemas.microsoft.com/office/drawing/2014/main" id="{C8CF05A2-1305-4411-82FB-11CFC54283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41" y="2969259"/>
              <a:ext cx="1907091" cy="100963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1" name="Picture 6" descr="Image result for nlp">
              <a:extLst>
                <a:ext uri="{FF2B5EF4-FFF2-40B4-BE49-F238E27FC236}">
                  <a16:creationId xmlns:a16="http://schemas.microsoft.com/office/drawing/2014/main" id="{445282E6-8789-4F0F-9597-F3A37E95C34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814" b="8022"/>
            <a:stretch/>
          </p:blipFill>
          <p:spPr bwMode="auto">
            <a:xfrm>
              <a:off x="2640023" y="2965057"/>
              <a:ext cx="1805414" cy="101383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2" name="Picture 8" descr="Image result for computer vision">
              <a:extLst>
                <a:ext uri="{FF2B5EF4-FFF2-40B4-BE49-F238E27FC236}">
                  <a16:creationId xmlns:a16="http://schemas.microsoft.com/office/drawing/2014/main" id="{D4F2B3CB-7370-4E53-A5A3-E6F204A7A7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9425" y="2987359"/>
              <a:ext cx="1821365" cy="98530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3" name="Picture 10" descr="Image result for cognitive computing">
              <a:extLst>
                <a:ext uri="{FF2B5EF4-FFF2-40B4-BE49-F238E27FC236}">
                  <a16:creationId xmlns:a16="http://schemas.microsoft.com/office/drawing/2014/main" id="{AF77F4E2-6129-4FC9-A78E-66F0D729D41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158" r="15966"/>
            <a:stretch/>
          </p:blipFill>
          <p:spPr bwMode="auto">
            <a:xfrm>
              <a:off x="7426712" y="2994793"/>
              <a:ext cx="1627131" cy="98530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24" name="Straight Arrow Connector 23">
              <a:extLst>
                <a:ext uri="{FF2B5EF4-FFF2-40B4-BE49-F238E27FC236}">
                  <a16:creationId xmlns:a16="http://schemas.microsoft.com/office/drawing/2014/main" id="{76D2D0DC-33F2-490B-86AB-BB6A8C21C6DF}"/>
                </a:ext>
              </a:extLst>
            </p:cNvPr>
            <p:cNvCxnSpPr>
              <a:cxnSpLocks/>
              <a:stCxn id="17" idx="2"/>
            </p:cNvCxnSpPr>
            <p:nvPr/>
          </p:nvCxnSpPr>
          <p:spPr>
            <a:xfrm flipH="1">
              <a:off x="906966" y="2252861"/>
              <a:ext cx="4163797" cy="712196"/>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D6CC75E-A80C-4D97-8D6B-0820330C2BEC}"/>
                </a:ext>
              </a:extLst>
            </p:cNvPr>
            <p:cNvCxnSpPr>
              <a:stCxn id="17" idx="2"/>
              <a:endCxn id="21" idx="0"/>
            </p:cNvCxnSpPr>
            <p:nvPr/>
          </p:nvCxnSpPr>
          <p:spPr>
            <a:xfrm flipH="1">
              <a:off x="3542730" y="2252861"/>
              <a:ext cx="1528033" cy="712196"/>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F985B9C-6E19-4C35-BB08-CB517D2FF0FF}"/>
                </a:ext>
              </a:extLst>
            </p:cNvPr>
            <p:cNvCxnSpPr>
              <a:stCxn id="17" idx="2"/>
              <a:endCxn id="22" idx="0"/>
            </p:cNvCxnSpPr>
            <p:nvPr/>
          </p:nvCxnSpPr>
          <p:spPr>
            <a:xfrm>
              <a:off x="5070763" y="2252861"/>
              <a:ext cx="899345" cy="73449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382ACDC-4326-4538-BD0A-CB25ABAA4E2E}"/>
                </a:ext>
              </a:extLst>
            </p:cNvPr>
            <p:cNvCxnSpPr>
              <a:cxnSpLocks/>
              <a:stCxn id="17" idx="2"/>
              <a:endCxn id="23" idx="0"/>
            </p:cNvCxnSpPr>
            <p:nvPr/>
          </p:nvCxnSpPr>
          <p:spPr>
            <a:xfrm>
              <a:off x="5070763" y="2252861"/>
              <a:ext cx="3169515" cy="741932"/>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A898594-A182-4FBF-8AFD-E5CFF02E2E25}"/>
                </a:ext>
              </a:extLst>
            </p:cNvPr>
            <p:cNvSpPr txBox="1"/>
            <p:nvPr/>
          </p:nvSpPr>
          <p:spPr>
            <a:xfrm rot="21118353">
              <a:off x="2004137" y="2436428"/>
              <a:ext cx="916213" cy="300082"/>
            </a:xfrm>
            <a:prstGeom prst="rect">
              <a:avLst/>
            </a:prstGeom>
            <a:noFill/>
          </p:spPr>
          <p:txBody>
            <a:bodyPr wrap="none" rtlCol="0">
              <a:spAutoFit/>
            </a:bodyPr>
            <a:lstStyle/>
            <a:p>
              <a:r>
                <a:rPr lang="en-US" dirty="0"/>
                <a:t>Robotics</a:t>
              </a:r>
            </a:p>
          </p:txBody>
        </p:sp>
        <p:sp>
          <p:nvSpPr>
            <p:cNvPr id="29" name="TextBox 28">
              <a:extLst>
                <a:ext uri="{FF2B5EF4-FFF2-40B4-BE49-F238E27FC236}">
                  <a16:creationId xmlns:a16="http://schemas.microsoft.com/office/drawing/2014/main" id="{8DF3D9AB-661F-4C4B-B7B3-8BCCFC37690F}"/>
                </a:ext>
              </a:extLst>
            </p:cNvPr>
            <p:cNvSpPr txBox="1"/>
            <p:nvPr/>
          </p:nvSpPr>
          <p:spPr>
            <a:xfrm rot="20190749">
              <a:off x="3760080" y="2470070"/>
              <a:ext cx="514885" cy="300082"/>
            </a:xfrm>
            <a:prstGeom prst="rect">
              <a:avLst/>
            </a:prstGeom>
            <a:noFill/>
          </p:spPr>
          <p:txBody>
            <a:bodyPr wrap="none" rtlCol="0">
              <a:spAutoFit/>
            </a:bodyPr>
            <a:lstStyle/>
            <a:p>
              <a:r>
                <a:rPr lang="en-US" dirty="0"/>
                <a:t>NLP</a:t>
              </a:r>
            </a:p>
          </p:txBody>
        </p:sp>
        <p:sp>
          <p:nvSpPr>
            <p:cNvPr id="30" name="TextBox 29">
              <a:extLst>
                <a:ext uri="{FF2B5EF4-FFF2-40B4-BE49-F238E27FC236}">
                  <a16:creationId xmlns:a16="http://schemas.microsoft.com/office/drawing/2014/main" id="{16EAC426-42E1-415F-B1BB-FD7270D31416}"/>
                </a:ext>
              </a:extLst>
            </p:cNvPr>
            <p:cNvSpPr txBox="1"/>
            <p:nvPr/>
          </p:nvSpPr>
          <p:spPr>
            <a:xfrm rot="2442165">
              <a:off x="5352501" y="2488923"/>
              <a:ext cx="704039" cy="300082"/>
            </a:xfrm>
            <a:prstGeom prst="rect">
              <a:avLst/>
            </a:prstGeom>
            <a:noFill/>
          </p:spPr>
          <p:txBody>
            <a:bodyPr wrap="none" rtlCol="0">
              <a:spAutoFit/>
            </a:bodyPr>
            <a:lstStyle/>
            <a:p>
              <a:r>
                <a:rPr lang="en-US" dirty="0"/>
                <a:t>Vision</a:t>
              </a:r>
            </a:p>
          </p:txBody>
        </p:sp>
        <p:sp>
          <p:nvSpPr>
            <p:cNvPr id="31" name="TextBox 30">
              <a:extLst>
                <a:ext uri="{FF2B5EF4-FFF2-40B4-BE49-F238E27FC236}">
                  <a16:creationId xmlns:a16="http://schemas.microsoft.com/office/drawing/2014/main" id="{8BD91CEE-8E6E-484B-98F1-F7B90FD171C7}"/>
                </a:ext>
              </a:extLst>
            </p:cNvPr>
            <p:cNvSpPr txBox="1"/>
            <p:nvPr/>
          </p:nvSpPr>
          <p:spPr>
            <a:xfrm rot="814393">
              <a:off x="5941287" y="2465175"/>
              <a:ext cx="2134450" cy="269427"/>
            </a:xfrm>
            <a:prstGeom prst="rect">
              <a:avLst/>
            </a:prstGeom>
            <a:noFill/>
          </p:spPr>
          <p:txBody>
            <a:bodyPr wrap="none" rtlCol="0">
              <a:spAutoFit/>
            </a:bodyPr>
            <a:lstStyle/>
            <a:p>
              <a:r>
                <a:rPr lang="en-US" sz="1600" dirty="0"/>
                <a:t>Thinking &amp; Decision Making</a:t>
              </a:r>
            </a:p>
          </p:txBody>
        </p:sp>
      </p:grpSp>
      <p:grpSp>
        <p:nvGrpSpPr>
          <p:cNvPr id="36" name="Group 35">
            <a:extLst>
              <a:ext uri="{FF2B5EF4-FFF2-40B4-BE49-F238E27FC236}">
                <a16:creationId xmlns:a16="http://schemas.microsoft.com/office/drawing/2014/main" id="{4520E10D-BE13-4A2B-B848-48ACDB7F01E1}"/>
              </a:ext>
            </a:extLst>
          </p:cNvPr>
          <p:cNvGrpSpPr/>
          <p:nvPr/>
        </p:nvGrpSpPr>
        <p:grpSpPr>
          <a:xfrm>
            <a:off x="1047489" y="4904890"/>
            <a:ext cx="10306311" cy="1558840"/>
            <a:chOff x="1047489" y="4904890"/>
            <a:chExt cx="10306311" cy="1558840"/>
          </a:xfrm>
        </p:grpSpPr>
        <p:grpSp>
          <p:nvGrpSpPr>
            <p:cNvPr id="10" name="Group 9">
              <a:extLst>
                <a:ext uri="{FF2B5EF4-FFF2-40B4-BE49-F238E27FC236}">
                  <a16:creationId xmlns:a16="http://schemas.microsoft.com/office/drawing/2014/main" id="{3CC2D5AB-4221-48CE-97FB-9833092E8992}"/>
                </a:ext>
              </a:extLst>
            </p:cNvPr>
            <p:cNvGrpSpPr/>
            <p:nvPr/>
          </p:nvGrpSpPr>
          <p:grpSpPr>
            <a:xfrm>
              <a:off x="1047489" y="4904890"/>
              <a:ext cx="10306311" cy="1558840"/>
              <a:chOff x="212725" y="3977689"/>
              <a:chExt cx="8841118" cy="1240553"/>
            </a:xfrm>
          </p:grpSpPr>
          <p:sp>
            <p:nvSpPr>
              <p:cNvPr id="11" name="Rectangle: Rounded Corners 10">
                <a:extLst>
                  <a:ext uri="{FF2B5EF4-FFF2-40B4-BE49-F238E27FC236}">
                    <a16:creationId xmlns:a16="http://schemas.microsoft.com/office/drawing/2014/main" id="{856237D4-774B-4EB1-AB4D-0B95374738C2}"/>
                  </a:ext>
                </a:extLst>
              </p:cNvPr>
              <p:cNvSpPr/>
              <p:nvPr/>
            </p:nvSpPr>
            <p:spPr>
              <a:xfrm>
                <a:off x="212725" y="4476309"/>
                <a:ext cx="8841118" cy="74193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Machine Learning</a:t>
                </a:r>
              </a:p>
            </p:txBody>
          </p:sp>
          <p:sp>
            <p:nvSpPr>
              <p:cNvPr id="12" name="Arrow: Up 11">
                <a:extLst>
                  <a:ext uri="{FF2B5EF4-FFF2-40B4-BE49-F238E27FC236}">
                    <a16:creationId xmlns:a16="http://schemas.microsoft.com/office/drawing/2014/main" id="{B37D3DB4-7CEE-493F-A04E-1FBE8F8E65AA}"/>
                  </a:ext>
                </a:extLst>
              </p:cNvPr>
              <p:cNvSpPr/>
              <p:nvPr/>
            </p:nvSpPr>
            <p:spPr>
              <a:xfrm>
                <a:off x="906966" y="3978895"/>
                <a:ext cx="289932" cy="497414"/>
              </a:xfrm>
              <a:prstGeom prst="up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Up 12">
                <a:extLst>
                  <a:ext uri="{FF2B5EF4-FFF2-40B4-BE49-F238E27FC236}">
                    <a16:creationId xmlns:a16="http://schemas.microsoft.com/office/drawing/2014/main" id="{4F9528DD-6945-4D4A-888E-9D7524B1BA19}"/>
                  </a:ext>
                </a:extLst>
              </p:cNvPr>
              <p:cNvSpPr/>
              <p:nvPr/>
            </p:nvSpPr>
            <p:spPr>
              <a:xfrm>
                <a:off x="3397764" y="3977689"/>
                <a:ext cx="289932" cy="497414"/>
              </a:xfrm>
              <a:prstGeom prst="up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Up 13">
                <a:extLst>
                  <a:ext uri="{FF2B5EF4-FFF2-40B4-BE49-F238E27FC236}">
                    <a16:creationId xmlns:a16="http://schemas.microsoft.com/office/drawing/2014/main" id="{CFA99C2E-D7E6-4880-AAD2-22671EBC16D7}"/>
                  </a:ext>
                </a:extLst>
              </p:cNvPr>
              <p:cNvSpPr/>
              <p:nvPr/>
            </p:nvSpPr>
            <p:spPr>
              <a:xfrm>
                <a:off x="5813211" y="3977689"/>
                <a:ext cx="289932" cy="497414"/>
              </a:xfrm>
              <a:prstGeom prst="up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Up 14">
                <a:extLst>
                  <a:ext uri="{FF2B5EF4-FFF2-40B4-BE49-F238E27FC236}">
                    <a16:creationId xmlns:a16="http://schemas.microsoft.com/office/drawing/2014/main" id="{7A092872-B50C-4859-BC51-E7586242D1D9}"/>
                  </a:ext>
                </a:extLst>
              </p:cNvPr>
              <p:cNvSpPr/>
              <p:nvPr/>
            </p:nvSpPr>
            <p:spPr>
              <a:xfrm>
                <a:off x="8129976" y="3977689"/>
                <a:ext cx="289932" cy="497414"/>
              </a:xfrm>
              <a:prstGeom prst="up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EBABEE7E-1550-40A1-A1B1-064EDC57C1CB}"/>
                </a:ext>
              </a:extLst>
            </p:cNvPr>
            <p:cNvSpPr txBox="1"/>
            <p:nvPr/>
          </p:nvSpPr>
          <p:spPr>
            <a:xfrm>
              <a:off x="1325285" y="5568703"/>
              <a:ext cx="2286973" cy="400110"/>
            </a:xfrm>
            <a:prstGeom prst="rect">
              <a:avLst/>
            </a:prstGeom>
            <a:noFill/>
          </p:spPr>
          <p:txBody>
            <a:bodyPr wrap="none" rtlCol="0">
              <a:spAutoFit/>
            </a:bodyPr>
            <a:lstStyle/>
            <a:p>
              <a:r>
                <a:rPr lang="en-US" sz="2000" dirty="0">
                  <a:solidFill>
                    <a:srgbClr val="FFFF00"/>
                  </a:solidFill>
                  <a:effectLst>
                    <a:outerShdw blurRad="38100" dist="38100" dir="2700000" algn="tl">
                      <a:srgbClr val="000000">
                        <a:alpha val="43137"/>
                      </a:srgbClr>
                    </a:outerShdw>
                  </a:effectLst>
                </a:rPr>
                <a:t>Supervised Learning</a:t>
              </a:r>
            </a:p>
          </p:txBody>
        </p:sp>
        <p:sp>
          <p:nvSpPr>
            <p:cNvPr id="33" name="TextBox 32">
              <a:extLst>
                <a:ext uri="{FF2B5EF4-FFF2-40B4-BE49-F238E27FC236}">
                  <a16:creationId xmlns:a16="http://schemas.microsoft.com/office/drawing/2014/main" id="{7DC7C902-B013-44DC-AD09-B654EE1822C7}"/>
                </a:ext>
              </a:extLst>
            </p:cNvPr>
            <p:cNvSpPr txBox="1"/>
            <p:nvPr/>
          </p:nvSpPr>
          <p:spPr>
            <a:xfrm>
              <a:off x="8558015" y="5630813"/>
              <a:ext cx="2569101" cy="400110"/>
            </a:xfrm>
            <a:prstGeom prst="rect">
              <a:avLst/>
            </a:prstGeom>
            <a:noFill/>
          </p:spPr>
          <p:txBody>
            <a:bodyPr wrap="none" rtlCol="0">
              <a:spAutoFit/>
            </a:bodyPr>
            <a:lstStyle/>
            <a:p>
              <a:r>
                <a:rPr lang="en-US" sz="2000" dirty="0">
                  <a:solidFill>
                    <a:srgbClr val="FFFF00"/>
                  </a:solidFill>
                  <a:effectLst>
                    <a:outerShdw blurRad="38100" dist="38100" dir="2700000" algn="tl">
                      <a:srgbClr val="000000">
                        <a:alpha val="43137"/>
                      </a:srgbClr>
                    </a:outerShdw>
                  </a:effectLst>
                </a:rPr>
                <a:t>Unsupervised Learning</a:t>
              </a:r>
            </a:p>
          </p:txBody>
        </p:sp>
        <p:sp>
          <p:nvSpPr>
            <p:cNvPr id="34" name="TextBox 33">
              <a:extLst>
                <a:ext uri="{FF2B5EF4-FFF2-40B4-BE49-F238E27FC236}">
                  <a16:creationId xmlns:a16="http://schemas.microsoft.com/office/drawing/2014/main" id="{92B4A131-9C42-4170-95F5-E6BA193867C0}"/>
                </a:ext>
              </a:extLst>
            </p:cNvPr>
            <p:cNvSpPr txBox="1"/>
            <p:nvPr/>
          </p:nvSpPr>
          <p:spPr>
            <a:xfrm>
              <a:off x="1294427" y="5997585"/>
              <a:ext cx="1936620" cy="400110"/>
            </a:xfrm>
            <a:prstGeom prst="rect">
              <a:avLst/>
            </a:prstGeom>
            <a:noFill/>
          </p:spPr>
          <p:txBody>
            <a:bodyPr wrap="none" rtlCol="0">
              <a:spAutoFit/>
            </a:bodyPr>
            <a:lstStyle/>
            <a:p>
              <a:r>
                <a:rPr lang="en-US" sz="2000" dirty="0">
                  <a:solidFill>
                    <a:srgbClr val="FFFF00"/>
                  </a:solidFill>
                  <a:effectLst>
                    <a:outerShdw blurRad="38100" dist="38100" dir="2700000" algn="tl">
                      <a:srgbClr val="000000">
                        <a:alpha val="43137"/>
                      </a:srgbClr>
                    </a:outerShdw>
                  </a:effectLst>
                </a:rPr>
                <a:t>Neural Networks</a:t>
              </a:r>
            </a:p>
          </p:txBody>
        </p:sp>
        <p:sp>
          <p:nvSpPr>
            <p:cNvPr id="35" name="TextBox 34">
              <a:extLst>
                <a:ext uri="{FF2B5EF4-FFF2-40B4-BE49-F238E27FC236}">
                  <a16:creationId xmlns:a16="http://schemas.microsoft.com/office/drawing/2014/main" id="{9015B186-9ECF-4554-A600-15E3BAF1F269}"/>
                </a:ext>
              </a:extLst>
            </p:cNvPr>
            <p:cNvSpPr txBox="1"/>
            <p:nvPr/>
          </p:nvSpPr>
          <p:spPr>
            <a:xfrm>
              <a:off x="8610600" y="6057132"/>
              <a:ext cx="2542556" cy="400110"/>
            </a:xfrm>
            <a:prstGeom prst="rect">
              <a:avLst/>
            </a:prstGeom>
            <a:noFill/>
          </p:spPr>
          <p:txBody>
            <a:bodyPr wrap="none" rtlCol="0">
              <a:spAutoFit/>
            </a:bodyPr>
            <a:lstStyle/>
            <a:p>
              <a:r>
                <a:rPr lang="en-US" sz="2000" dirty="0">
                  <a:solidFill>
                    <a:srgbClr val="FFFF00"/>
                  </a:solidFill>
                  <a:effectLst>
                    <a:outerShdw blurRad="38100" dist="38100" dir="2700000" algn="tl">
                      <a:srgbClr val="000000">
                        <a:alpha val="43137"/>
                      </a:srgbClr>
                    </a:outerShdw>
                  </a:effectLst>
                </a:rPr>
                <a:t>Deep Neural Networks</a:t>
              </a:r>
            </a:p>
          </p:txBody>
        </p:sp>
      </p:grpSp>
    </p:spTree>
    <p:extLst>
      <p:ext uri="{BB962C8B-B14F-4D97-AF65-F5344CB8AC3E}">
        <p14:creationId xmlns:p14="http://schemas.microsoft.com/office/powerpoint/2010/main" val="193883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ppt_x"/>
                                          </p:val>
                                        </p:tav>
                                        <p:tav tm="100000">
                                          <p:val>
                                            <p:strVal val="#ppt_x"/>
                                          </p:val>
                                        </p:tav>
                                      </p:tavLst>
                                    </p:anim>
                                    <p:anim calcmode="lin" valueType="num">
                                      <p:cBhvr additive="base">
                                        <p:cTn id="16"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9A59EC-5572-40DA-A9FA-373358F908D4}"/>
              </a:ext>
            </a:extLst>
          </p:cNvPr>
          <p:cNvSpPr txBox="1"/>
          <p:nvPr/>
        </p:nvSpPr>
        <p:spPr>
          <a:xfrm>
            <a:off x="0" y="0"/>
            <a:ext cx="4504438" cy="646331"/>
          </a:xfrm>
          <a:prstGeom prst="rect">
            <a:avLst/>
          </a:prstGeom>
          <a:noFill/>
        </p:spPr>
        <p:txBody>
          <a:bodyPr wrap="none" rtlCol="0">
            <a:spAutoFit/>
          </a:bodyPr>
          <a:lstStyle/>
          <a:p>
            <a:r>
              <a:rPr lang="en-US" sz="3600" dirty="0">
                <a:solidFill>
                  <a:srgbClr val="002060"/>
                </a:solidFill>
                <a:effectLst>
                  <a:outerShdw blurRad="38100" dist="38100" dir="2700000" algn="tl">
                    <a:srgbClr val="000000">
                      <a:alpha val="43137"/>
                    </a:srgbClr>
                  </a:outerShdw>
                </a:effectLst>
              </a:rPr>
              <a:t>AI – ML – DL: Examples</a:t>
            </a:r>
          </a:p>
        </p:txBody>
      </p:sp>
      <p:sp>
        <p:nvSpPr>
          <p:cNvPr id="2" name="Footer Placeholder 1">
            <a:extLst>
              <a:ext uri="{FF2B5EF4-FFF2-40B4-BE49-F238E27FC236}">
                <a16:creationId xmlns:a16="http://schemas.microsoft.com/office/drawing/2014/main" id="{2F668616-D61F-4572-B3F0-AAB084E09331}"/>
              </a:ext>
            </a:extLst>
          </p:cNvPr>
          <p:cNvSpPr>
            <a:spLocks noGrp="1"/>
          </p:cNvSpPr>
          <p:nvPr>
            <p:ph type="ftr" sz="quarter" idx="11"/>
          </p:nvPr>
        </p:nvSpPr>
        <p:spPr/>
        <p:txBody>
          <a:bodyPr/>
          <a:lstStyle/>
          <a:p>
            <a:r>
              <a:rPr lang="en-US"/>
              <a:t>Data Science with Python</a:t>
            </a:r>
          </a:p>
        </p:txBody>
      </p:sp>
      <p:sp>
        <p:nvSpPr>
          <p:cNvPr id="3" name="Slide Number Placeholder 2">
            <a:extLst>
              <a:ext uri="{FF2B5EF4-FFF2-40B4-BE49-F238E27FC236}">
                <a16:creationId xmlns:a16="http://schemas.microsoft.com/office/drawing/2014/main" id="{818A836B-F775-4E13-A708-F519D4967B2E}"/>
              </a:ext>
            </a:extLst>
          </p:cNvPr>
          <p:cNvSpPr>
            <a:spLocks noGrp="1"/>
          </p:cNvSpPr>
          <p:nvPr>
            <p:ph type="sldNum" sz="quarter" idx="12"/>
          </p:nvPr>
        </p:nvSpPr>
        <p:spPr/>
        <p:txBody>
          <a:bodyPr/>
          <a:lstStyle/>
          <a:p>
            <a:fld id="{5F3D9EEE-6EB2-4DEF-BF80-C8FA23B449D1}" type="slidenum">
              <a:rPr lang="en-US" smtClean="0"/>
              <a:t>21</a:t>
            </a:fld>
            <a:endParaRPr lang="en-US"/>
          </a:p>
        </p:txBody>
      </p:sp>
      <p:pic>
        <p:nvPicPr>
          <p:cNvPr id="7170" name="Picture 2" descr="Related image">
            <a:extLst>
              <a:ext uri="{FF2B5EF4-FFF2-40B4-BE49-F238E27FC236}">
                <a16:creationId xmlns:a16="http://schemas.microsoft.com/office/drawing/2014/main" id="{71ECAEED-C1C7-436A-AE8A-BE964EEEED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2194" y="680403"/>
            <a:ext cx="8189708" cy="5858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9821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9A59EC-5572-40DA-A9FA-373358F908D4}"/>
              </a:ext>
            </a:extLst>
          </p:cNvPr>
          <p:cNvSpPr txBox="1"/>
          <p:nvPr/>
        </p:nvSpPr>
        <p:spPr>
          <a:xfrm>
            <a:off x="0" y="0"/>
            <a:ext cx="4504438" cy="646331"/>
          </a:xfrm>
          <a:prstGeom prst="rect">
            <a:avLst/>
          </a:prstGeom>
          <a:noFill/>
        </p:spPr>
        <p:txBody>
          <a:bodyPr wrap="none" rtlCol="0">
            <a:spAutoFit/>
          </a:bodyPr>
          <a:lstStyle/>
          <a:p>
            <a:r>
              <a:rPr lang="en-US" sz="3600" dirty="0">
                <a:solidFill>
                  <a:srgbClr val="002060"/>
                </a:solidFill>
                <a:effectLst>
                  <a:outerShdw blurRad="38100" dist="38100" dir="2700000" algn="tl">
                    <a:srgbClr val="000000">
                      <a:alpha val="43137"/>
                    </a:srgbClr>
                  </a:outerShdw>
                </a:effectLst>
              </a:rPr>
              <a:t>AI – ML – DL: Examples</a:t>
            </a:r>
          </a:p>
        </p:txBody>
      </p:sp>
      <p:sp>
        <p:nvSpPr>
          <p:cNvPr id="2" name="Footer Placeholder 1">
            <a:extLst>
              <a:ext uri="{FF2B5EF4-FFF2-40B4-BE49-F238E27FC236}">
                <a16:creationId xmlns:a16="http://schemas.microsoft.com/office/drawing/2014/main" id="{2F668616-D61F-4572-B3F0-AAB084E09331}"/>
              </a:ext>
            </a:extLst>
          </p:cNvPr>
          <p:cNvSpPr>
            <a:spLocks noGrp="1"/>
          </p:cNvSpPr>
          <p:nvPr>
            <p:ph type="ftr" sz="quarter" idx="11"/>
          </p:nvPr>
        </p:nvSpPr>
        <p:spPr/>
        <p:txBody>
          <a:bodyPr/>
          <a:lstStyle/>
          <a:p>
            <a:r>
              <a:rPr lang="en-US"/>
              <a:t>Data Science with Python</a:t>
            </a:r>
          </a:p>
        </p:txBody>
      </p:sp>
      <p:sp>
        <p:nvSpPr>
          <p:cNvPr id="3" name="Slide Number Placeholder 2">
            <a:extLst>
              <a:ext uri="{FF2B5EF4-FFF2-40B4-BE49-F238E27FC236}">
                <a16:creationId xmlns:a16="http://schemas.microsoft.com/office/drawing/2014/main" id="{818A836B-F775-4E13-A708-F519D4967B2E}"/>
              </a:ext>
            </a:extLst>
          </p:cNvPr>
          <p:cNvSpPr>
            <a:spLocks noGrp="1"/>
          </p:cNvSpPr>
          <p:nvPr>
            <p:ph type="sldNum" sz="quarter" idx="12"/>
          </p:nvPr>
        </p:nvSpPr>
        <p:spPr/>
        <p:txBody>
          <a:bodyPr/>
          <a:lstStyle/>
          <a:p>
            <a:fld id="{5F3D9EEE-6EB2-4DEF-BF80-C8FA23B449D1}" type="slidenum">
              <a:rPr lang="en-US" smtClean="0"/>
              <a:t>22</a:t>
            </a:fld>
            <a:endParaRPr lang="en-US"/>
          </a:p>
        </p:txBody>
      </p:sp>
      <p:pic>
        <p:nvPicPr>
          <p:cNvPr id="8194" name="Picture 2" descr="Related image">
            <a:extLst>
              <a:ext uri="{FF2B5EF4-FFF2-40B4-BE49-F238E27FC236}">
                <a16:creationId xmlns:a16="http://schemas.microsoft.com/office/drawing/2014/main" id="{4783A7A8-1D6C-4960-B44C-2E8B3AD9FA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0171" y="1140491"/>
            <a:ext cx="9210982" cy="5182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0433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9A59EC-5572-40DA-A9FA-373358F908D4}"/>
              </a:ext>
            </a:extLst>
          </p:cNvPr>
          <p:cNvSpPr txBox="1"/>
          <p:nvPr/>
        </p:nvSpPr>
        <p:spPr>
          <a:xfrm>
            <a:off x="0" y="0"/>
            <a:ext cx="4772076" cy="646331"/>
          </a:xfrm>
          <a:prstGeom prst="rect">
            <a:avLst/>
          </a:prstGeom>
          <a:noFill/>
        </p:spPr>
        <p:txBody>
          <a:bodyPr wrap="none" rtlCol="0">
            <a:spAutoFit/>
          </a:bodyPr>
          <a:lstStyle/>
          <a:p>
            <a:r>
              <a:rPr lang="en-US" sz="3600" dirty="0">
                <a:solidFill>
                  <a:srgbClr val="002060"/>
                </a:solidFill>
                <a:effectLst>
                  <a:outerShdw blurRad="38100" dist="38100" dir="2700000" algn="tl">
                    <a:srgbClr val="000000">
                      <a:alpha val="43137"/>
                    </a:srgbClr>
                  </a:outerShdw>
                </a:effectLst>
              </a:rPr>
              <a:t>AI – Where are we now?</a:t>
            </a:r>
          </a:p>
        </p:txBody>
      </p:sp>
      <p:sp>
        <p:nvSpPr>
          <p:cNvPr id="7" name="Footer Placeholder 6">
            <a:extLst>
              <a:ext uri="{FF2B5EF4-FFF2-40B4-BE49-F238E27FC236}">
                <a16:creationId xmlns:a16="http://schemas.microsoft.com/office/drawing/2014/main" id="{7194B3F7-26BB-49E2-B307-F176D0595B4D}"/>
              </a:ext>
            </a:extLst>
          </p:cNvPr>
          <p:cNvSpPr>
            <a:spLocks noGrp="1"/>
          </p:cNvSpPr>
          <p:nvPr>
            <p:ph type="ftr" sz="quarter" idx="11"/>
          </p:nvPr>
        </p:nvSpPr>
        <p:spPr/>
        <p:txBody>
          <a:bodyPr/>
          <a:lstStyle/>
          <a:p>
            <a:r>
              <a:rPr lang="en-US"/>
              <a:t>Data Science with Python</a:t>
            </a:r>
          </a:p>
        </p:txBody>
      </p:sp>
      <p:sp>
        <p:nvSpPr>
          <p:cNvPr id="8" name="Slide Number Placeholder 7">
            <a:extLst>
              <a:ext uri="{FF2B5EF4-FFF2-40B4-BE49-F238E27FC236}">
                <a16:creationId xmlns:a16="http://schemas.microsoft.com/office/drawing/2014/main" id="{DDB92CD1-8C21-4304-9F66-4909F76BE0D5}"/>
              </a:ext>
            </a:extLst>
          </p:cNvPr>
          <p:cNvSpPr>
            <a:spLocks noGrp="1"/>
          </p:cNvSpPr>
          <p:nvPr>
            <p:ph type="sldNum" sz="quarter" idx="12"/>
          </p:nvPr>
        </p:nvSpPr>
        <p:spPr/>
        <p:txBody>
          <a:bodyPr/>
          <a:lstStyle/>
          <a:p>
            <a:fld id="{5F3D9EEE-6EB2-4DEF-BF80-C8FA23B449D1}" type="slidenum">
              <a:rPr lang="en-US" smtClean="0"/>
              <a:t>23</a:t>
            </a:fld>
            <a:endParaRPr lang="en-US"/>
          </a:p>
        </p:txBody>
      </p:sp>
      <p:pic>
        <p:nvPicPr>
          <p:cNvPr id="1026" name="Picture 2" descr="Related image">
            <a:extLst>
              <a:ext uri="{FF2B5EF4-FFF2-40B4-BE49-F238E27FC236}">
                <a16:creationId xmlns:a16="http://schemas.microsoft.com/office/drawing/2014/main" id="{7D50986A-4B29-47D1-B952-EEAD233691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825"/>
          <a:stretch/>
        </p:blipFill>
        <p:spPr bwMode="auto">
          <a:xfrm>
            <a:off x="5164823" y="1772516"/>
            <a:ext cx="6891554" cy="28514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BB83383-3659-44A5-8F67-2140A76BE9C4}"/>
              </a:ext>
            </a:extLst>
          </p:cNvPr>
          <p:cNvPicPr>
            <a:picLocks noChangeAspect="1"/>
          </p:cNvPicPr>
          <p:nvPr/>
        </p:nvPicPr>
        <p:blipFill rotWithShape="1">
          <a:blip r:embed="rId3"/>
          <a:srcRect l="6295" t="3523"/>
          <a:stretch/>
        </p:blipFill>
        <p:spPr>
          <a:xfrm>
            <a:off x="42104" y="1772516"/>
            <a:ext cx="4485842" cy="2768743"/>
          </a:xfrm>
          <a:prstGeom prst="rect">
            <a:avLst/>
          </a:prstGeom>
        </p:spPr>
      </p:pic>
    </p:spTree>
    <p:extLst>
      <p:ext uri="{BB962C8B-B14F-4D97-AF65-F5344CB8AC3E}">
        <p14:creationId xmlns:p14="http://schemas.microsoft.com/office/powerpoint/2010/main" val="30498438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9A59EC-5572-40DA-A9FA-373358F908D4}"/>
              </a:ext>
            </a:extLst>
          </p:cNvPr>
          <p:cNvSpPr txBox="1"/>
          <p:nvPr/>
        </p:nvSpPr>
        <p:spPr>
          <a:xfrm>
            <a:off x="0" y="0"/>
            <a:ext cx="8498609" cy="646331"/>
          </a:xfrm>
          <a:prstGeom prst="rect">
            <a:avLst/>
          </a:prstGeom>
          <a:noFill/>
        </p:spPr>
        <p:txBody>
          <a:bodyPr wrap="none" rtlCol="0">
            <a:spAutoFit/>
          </a:bodyPr>
          <a:lstStyle/>
          <a:p>
            <a:r>
              <a:rPr lang="en-US" sz="3600" dirty="0">
                <a:solidFill>
                  <a:srgbClr val="002060"/>
                </a:solidFill>
                <a:effectLst>
                  <a:outerShdw blurRad="38100" dist="38100" dir="2700000" algn="tl">
                    <a:srgbClr val="000000">
                      <a:alpha val="43137"/>
                    </a:srgbClr>
                  </a:outerShdw>
                </a:effectLst>
              </a:rPr>
              <a:t>Data Science – A mixture of many disciplines</a:t>
            </a:r>
          </a:p>
        </p:txBody>
      </p:sp>
      <p:sp>
        <p:nvSpPr>
          <p:cNvPr id="2" name="Footer Placeholder 1">
            <a:extLst>
              <a:ext uri="{FF2B5EF4-FFF2-40B4-BE49-F238E27FC236}">
                <a16:creationId xmlns:a16="http://schemas.microsoft.com/office/drawing/2014/main" id="{D2C62D2A-C490-41C4-8865-3AE05E17BF71}"/>
              </a:ext>
            </a:extLst>
          </p:cNvPr>
          <p:cNvSpPr>
            <a:spLocks noGrp="1"/>
          </p:cNvSpPr>
          <p:nvPr>
            <p:ph type="ftr" sz="quarter" idx="11"/>
          </p:nvPr>
        </p:nvSpPr>
        <p:spPr/>
        <p:txBody>
          <a:bodyPr/>
          <a:lstStyle/>
          <a:p>
            <a:r>
              <a:rPr lang="en-US"/>
              <a:t>Data Science with Python</a:t>
            </a:r>
          </a:p>
        </p:txBody>
      </p:sp>
      <p:sp>
        <p:nvSpPr>
          <p:cNvPr id="3" name="Slide Number Placeholder 2">
            <a:extLst>
              <a:ext uri="{FF2B5EF4-FFF2-40B4-BE49-F238E27FC236}">
                <a16:creationId xmlns:a16="http://schemas.microsoft.com/office/drawing/2014/main" id="{16939099-E637-4DF3-9E85-559C33B52576}"/>
              </a:ext>
            </a:extLst>
          </p:cNvPr>
          <p:cNvSpPr>
            <a:spLocks noGrp="1"/>
          </p:cNvSpPr>
          <p:nvPr>
            <p:ph type="sldNum" sz="quarter" idx="12"/>
          </p:nvPr>
        </p:nvSpPr>
        <p:spPr/>
        <p:txBody>
          <a:bodyPr/>
          <a:lstStyle/>
          <a:p>
            <a:fld id="{5F3D9EEE-6EB2-4DEF-BF80-C8FA23B449D1}" type="slidenum">
              <a:rPr lang="en-US" smtClean="0"/>
              <a:t>24</a:t>
            </a:fld>
            <a:endParaRPr lang="en-US"/>
          </a:p>
        </p:txBody>
      </p:sp>
      <p:pic>
        <p:nvPicPr>
          <p:cNvPr id="6" name="Picture 5">
            <a:extLst>
              <a:ext uri="{FF2B5EF4-FFF2-40B4-BE49-F238E27FC236}">
                <a16:creationId xmlns:a16="http://schemas.microsoft.com/office/drawing/2014/main" id="{ADC08F27-56F0-4C25-B83F-175C896F60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573990"/>
            <a:ext cx="5948802" cy="5710019"/>
          </a:xfrm>
          <a:prstGeom prst="rect">
            <a:avLst/>
          </a:prstGeom>
          <a:ln w="57150">
            <a:solidFill>
              <a:schemeClr val="tx1"/>
            </a:solidFill>
          </a:ln>
        </p:spPr>
      </p:pic>
      <p:sp>
        <p:nvSpPr>
          <p:cNvPr id="7" name="TextBox 6">
            <a:extLst>
              <a:ext uri="{FF2B5EF4-FFF2-40B4-BE49-F238E27FC236}">
                <a16:creationId xmlns:a16="http://schemas.microsoft.com/office/drawing/2014/main" id="{F9227B2B-B1EE-47AB-A023-906B620DD7D3}"/>
              </a:ext>
            </a:extLst>
          </p:cNvPr>
          <p:cNvSpPr txBox="1"/>
          <p:nvPr/>
        </p:nvSpPr>
        <p:spPr>
          <a:xfrm>
            <a:off x="7617836" y="5127583"/>
            <a:ext cx="1071127" cy="246221"/>
          </a:xfrm>
          <a:prstGeom prst="rect">
            <a:avLst/>
          </a:prstGeom>
          <a:noFill/>
        </p:spPr>
        <p:txBody>
          <a:bodyPr wrap="none" rtlCol="0">
            <a:spAutoFit/>
          </a:bodyPr>
          <a:lstStyle/>
          <a:p>
            <a:r>
              <a:rPr lang="en-US" sz="1000" dirty="0"/>
              <a:t>Neurocomputing</a:t>
            </a:r>
          </a:p>
        </p:txBody>
      </p:sp>
      <p:pic>
        <p:nvPicPr>
          <p:cNvPr id="8" name="Picture 7">
            <a:extLst>
              <a:ext uri="{FF2B5EF4-FFF2-40B4-BE49-F238E27FC236}">
                <a16:creationId xmlns:a16="http://schemas.microsoft.com/office/drawing/2014/main" id="{1E4BE7AA-1F32-4121-B084-47677D547B85}"/>
              </a:ext>
            </a:extLst>
          </p:cNvPr>
          <p:cNvPicPr>
            <a:picLocks noChangeAspect="1"/>
          </p:cNvPicPr>
          <p:nvPr/>
        </p:nvPicPr>
        <p:blipFill>
          <a:blip r:embed="rId3"/>
          <a:stretch>
            <a:fillRect/>
          </a:stretch>
        </p:blipFill>
        <p:spPr>
          <a:xfrm>
            <a:off x="565540" y="2099557"/>
            <a:ext cx="4830673" cy="2872292"/>
          </a:xfrm>
          <a:prstGeom prst="rect">
            <a:avLst/>
          </a:prstGeom>
        </p:spPr>
      </p:pic>
    </p:spTree>
    <p:extLst>
      <p:ext uri="{BB962C8B-B14F-4D97-AF65-F5344CB8AC3E}">
        <p14:creationId xmlns:p14="http://schemas.microsoft.com/office/powerpoint/2010/main" val="5504964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9A59EC-5572-40DA-A9FA-373358F908D4}"/>
              </a:ext>
            </a:extLst>
          </p:cNvPr>
          <p:cNvSpPr txBox="1"/>
          <p:nvPr/>
        </p:nvSpPr>
        <p:spPr>
          <a:xfrm>
            <a:off x="0" y="0"/>
            <a:ext cx="8498609" cy="646331"/>
          </a:xfrm>
          <a:prstGeom prst="rect">
            <a:avLst/>
          </a:prstGeom>
          <a:noFill/>
        </p:spPr>
        <p:txBody>
          <a:bodyPr wrap="none" rtlCol="0">
            <a:spAutoFit/>
          </a:bodyPr>
          <a:lstStyle/>
          <a:p>
            <a:r>
              <a:rPr lang="en-US" sz="3600" dirty="0">
                <a:solidFill>
                  <a:srgbClr val="002060"/>
                </a:solidFill>
                <a:effectLst>
                  <a:outerShdw blurRad="38100" dist="38100" dir="2700000" algn="tl">
                    <a:srgbClr val="000000">
                      <a:alpha val="43137"/>
                    </a:srgbClr>
                  </a:outerShdw>
                </a:effectLst>
              </a:rPr>
              <a:t>Data Science – A mixture of many disciplines</a:t>
            </a:r>
          </a:p>
        </p:txBody>
      </p:sp>
      <p:sp>
        <p:nvSpPr>
          <p:cNvPr id="2" name="Footer Placeholder 1">
            <a:extLst>
              <a:ext uri="{FF2B5EF4-FFF2-40B4-BE49-F238E27FC236}">
                <a16:creationId xmlns:a16="http://schemas.microsoft.com/office/drawing/2014/main" id="{D2C62D2A-C490-41C4-8865-3AE05E17BF71}"/>
              </a:ext>
            </a:extLst>
          </p:cNvPr>
          <p:cNvSpPr>
            <a:spLocks noGrp="1"/>
          </p:cNvSpPr>
          <p:nvPr>
            <p:ph type="ftr" sz="quarter" idx="11"/>
          </p:nvPr>
        </p:nvSpPr>
        <p:spPr/>
        <p:txBody>
          <a:bodyPr/>
          <a:lstStyle/>
          <a:p>
            <a:r>
              <a:rPr lang="en-US"/>
              <a:t>Data Science with Python</a:t>
            </a:r>
          </a:p>
        </p:txBody>
      </p:sp>
      <p:sp>
        <p:nvSpPr>
          <p:cNvPr id="3" name="Slide Number Placeholder 2">
            <a:extLst>
              <a:ext uri="{FF2B5EF4-FFF2-40B4-BE49-F238E27FC236}">
                <a16:creationId xmlns:a16="http://schemas.microsoft.com/office/drawing/2014/main" id="{16939099-E637-4DF3-9E85-559C33B52576}"/>
              </a:ext>
            </a:extLst>
          </p:cNvPr>
          <p:cNvSpPr>
            <a:spLocks noGrp="1"/>
          </p:cNvSpPr>
          <p:nvPr>
            <p:ph type="sldNum" sz="quarter" idx="12"/>
          </p:nvPr>
        </p:nvSpPr>
        <p:spPr/>
        <p:txBody>
          <a:bodyPr/>
          <a:lstStyle/>
          <a:p>
            <a:fld id="{5F3D9EEE-6EB2-4DEF-BF80-C8FA23B449D1}" type="slidenum">
              <a:rPr lang="en-US" smtClean="0"/>
              <a:t>25</a:t>
            </a:fld>
            <a:endParaRPr lang="en-US"/>
          </a:p>
        </p:txBody>
      </p:sp>
      <p:pic>
        <p:nvPicPr>
          <p:cNvPr id="5" name="Picture 4">
            <a:extLst>
              <a:ext uri="{FF2B5EF4-FFF2-40B4-BE49-F238E27FC236}">
                <a16:creationId xmlns:a16="http://schemas.microsoft.com/office/drawing/2014/main" id="{7D199E55-C156-4C0C-B990-54245E6E0B9E}"/>
              </a:ext>
            </a:extLst>
          </p:cNvPr>
          <p:cNvPicPr>
            <a:picLocks noChangeAspect="1"/>
          </p:cNvPicPr>
          <p:nvPr/>
        </p:nvPicPr>
        <p:blipFill>
          <a:blip r:embed="rId2"/>
          <a:stretch>
            <a:fillRect/>
          </a:stretch>
        </p:blipFill>
        <p:spPr>
          <a:xfrm>
            <a:off x="270163" y="1051369"/>
            <a:ext cx="6372309" cy="42831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B1B3F9C8-CA59-472F-B168-1FC3EAEA11CF}"/>
              </a:ext>
            </a:extLst>
          </p:cNvPr>
          <p:cNvPicPr>
            <a:picLocks noChangeAspect="1"/>
          </p:cNvPicPr>
          <p:nvPr/>
        </p:nvPicPr>
        <p:blipFill rotWithShape="1">
          <a:blip r:embed="rId3"/>
          <a:srcRect l="20731" t="6278" r="23109" b="8656"/>
          <a:stretch/>
        </p:blipFill>
        <p:spPr>
          <a:xfrm>
            <a:off x="7518712" y="1496599"/>
            <a:ext cx="3695399" cy="3103319"/>
          </a:xfrm>
          <a:prstGeom prst="rect">
            <a:avLst/>
          </a:prstGeom>
        </p:spPr>
      </p:pic>
    </p:spTree>
    <p:extLst>
      <p:ext uri="{BB962C8B-B14F-4D97-AF65-F5344CB8AC3E}">
        <p14:creationId xmlns:p14="http://schemas.microsoft.com/office/powerpoint/2010/main" val="4199477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9A59EC-5572-40DA-A9FA-373358F908D4}"/>
              </a:ext>
            </a:extLst>
          </p:cNvPr>
          <p:cNvSpPr txBox="1"/>
          <p:nvPr/>
        </p:nvSpPr>
        <p:spPr>
          <a:xfrm>
            <a:off x="0" y="0"/>
            <a:ext cx="5977662" cy="646331"/>
          </a:xfrm>
          <a:prstGeom prst="rect">
            <a:avLst/>
          </a:prstGeom>
          <a:noFill/>
        </p:spPr>
        <p:txBody>
          <a:bodyPr wrap="none" rtlCol="0" anchor="t">
            <a:spAutoFit/>
          </a:bodyPr>
          <a:lstStyle/>
          <a:p>
            <a:r>
              <a:rPr lang="en-US" sz="3600" dirty="0">
                <a:solidFill>
                  <a:srgbClr val="002060"/>
                </a:solidFill>
                <a:cs typeface="Calibri"/>
              </a:rPr>
              <a:t>Job Demand for Data Scientists</a:t>
            </a:r>
          </a:p>
        </p:txBody>
      </p:sp>
      <p:sp>
        <p:nvSpPr>
          <p:cNvPr id="7" name="Footer Placeholder 6">
            <a:extLst>
              <a:ext uri="{FF2B5EF4-FFF2-40B4-BE49-F238E27FC236}">
                <a16:creationId xmlns:a16="http://schemas.microsoft.com/office/drawing/2014/main" id="{7194B3F7-26BB-49E2-B307-F176D0595B4D}"/>
              </a:ext>
            </a:extLst>
          </p:cNvPr>
          <p:cNvSpPr>
            <a:spLocks noGrp="1"/>
          </p:cNvSpPr>
          <p:nvPr>
            <p:ph type="ftr" sz="quarter" idx="11"/>
          </p:nvPr>
        </p:nvSpPr>
        <p:spPr>
          <a:xfrm>
            <a:off x="4139962" y="6538912"/>
            <a:ext cx="4114800" cy="365125"/>
          </a:xfrm>
        </p:spPr>
        <p:txBody>
          <a:bodyPr/>
          <a:lstStyle/>
          <a:p>
            <a:r>
              <a:rPr lang="en-US" dirty="0"/>
              <a:t>Data Science with Python</a:t>
            </a:r>
          </a:p>
        </p:txBody>
      </p:sp>
      <p:sp>
        <p:nvSpPr>
          <p:cNvPr id="8" name="Slide Number Placeholder 7">
            <a:extLst>
              <a:ext uri="{FF2B5EF4-FFF2-40B4-BE49-F238E27FC236}">
                <a16:creationId xmlns:a16="http://schemas.microsoft.com/office/drawing/2014/main" id="{DDB92CD1-8C21-4304-9F66-4909F76BE0D5}"/>
              </a:ext>
            </a:extLst>
          </p:cNvPr>
          <p:cNvSpPr>
            <a:spLocks noGrp="1"/>
          </p:cNvSpPr>
          <p:nvPr>
            <p:ph type="sldNum" sz="quarter" idx="12"/>
          </p:nvPr>
        </p:nvSpPr>
        <p:spPr/>
        <p:txBody>
          <a:bodyPr/>
          <a:lstStyle/>
          <a:p>
            <a:fld id="{5F3D9EEE-6EB2-4DEF-BF80-C8FA23B449D1}" type="slidenum">
              <a:rPr lang="en-US" smtClean="0"/>
              <a:t>26</a:t>
            </a:fld>
            <a:endParaRPr lang="en-US"/>
          </a:p>
        </p:txBody>
      </p:sp>
      <p:pic>
        <p:nvPicPr>
          <p:cNvPr id="6" name="Picture 5">
            <a:extLst>
              <a:ext uri="{FF2B5EF4-FFF2-40B4-BE49-F238E27FC236}">
                <a16:creationId xmlns:a16="http://schemas.microsoft.com/office/drawing/2014/main" id="{791AE6B5-05CE-4125-ADA4-17C2540722F7}"/>
              </a:ext>
            </a:extLst>
          </p:cNvPr>
          <p:cNvPicPr>
            <a:picLocks noChangeAspect="1"/>
          </p:cNvPicPr>
          <p:nvPr/>
        </p:nvPicPr>
        <p:blipFill>
          <a:blip r:embed="rId2"/>
          <a:stretch>
            <a:fillRect/>
          </a:stretch>
        </p:blipFill>
        <p:spPr>
          <a:xfrm>
            <a:off x="0" y="1615032"/>
            <a:ext cx="5551715" cy="3431859"/>
          </a:xfrm>
          <a:prstGeom prst="rect">
            <a:avLst/>
          </a:prstGeom>
          <a:ln>
            <a:solidFill>
              <a:schemeClr val="tx1"/>
            </a:solidFill>
          </a:ln>
        </p:spPr>
      </p:pic>
      <p:pic>
        <p:nvPicPr>
          <p:cNvPr id="2" name="Picture 1">
            <a:extLst>
              <a:ext uri="{FF2B5EF4-FFF2-40B4-BE49-F238E27FC236}">
                <a16:creationId xmlns:a16="http://schemas.microsoft.com/office/drawing/2014/main" id="{5EA93133-8BD9-425B-AC9F-BF1CE08F2D90}"/>
              </a:ext>
            </a:extLst>
          </p:cNvPr>
          <p:cNvPicPr>
            <a:picLocks noChangeAspect="1"/>
          </p:cNvPicPr>
          <p:nvPr/>
        </p:nvPicPr>
        <p:blipFill>
          <a:blip r:embed="rId3"/>
          <a:stretch>
            <a:fillRect/>
          </a:stretch>
        </p:blipFill>
        <p:spPr>
          <a:xfrm>
            <a:off x="6473579" y="0"/>
            <a:ext cx="5718421" cy="3429000"/>
          </a:xfrm>
          <a:prstGeom prst="rect">
            <a:avLst/>
          </a:prstGeom>
          <a:ln>
            <a:solidFill>
              <a:schemeClr val="tx1"/>
            </a:solidFill>
          </a:ln>
        </p:spPr>
      </p:pic>
      <p:pic>
        <p:nvPicPr>
          <p:cNvPr id="1026" name="Picture 2" descr="https://qphl2.fs.quoracdn.net/main-qimg-6cf97c39dece9b6be3f5d6cae47baed4">
            <a:extLst>
              <a:ext uri="{FF2B5EF4-FFF2-40B4-BE49-F238E27FC236}">
                <a16:creationId xmlns:a16="http://schemas.microsoft.com/office/drawing/2014/main" id="{2D700CF3-BD01-494E-9EDC-A3FF130B75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7950" y="3705225"/>
            <a:ext cx="5734050" cy="31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59582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9A59EC-5572-40DA-A9FA-373358F908D4}"/>
              </a:ext>
            </a:extLst>
          </p:cNvPr>
          <p:cNvSpPr txBox="1"/>
          <p:nvPr/>
        </p:nvSpPr>
        <p:spPr>
          <a:xfrm>
            <a:off x="0" y="0"/>
            <a:ext cx="5123775" cy="646331"/>
          </a:xfrm>
          <a:prstGeom prst="rect">
            <a:avLst/>
          </a:prstGeom>
          <a:noFill/>
        </p:spPr>
        <p:txBody>
          <a:bodyPr wrap="none" rtlCol="0">
            <a:spAutoFit/>
          </a:bodyPr>
          <a:lstStyle/>
          <a:p>
            <a:r>
              <a:rPr lang="en-US" sz="3600" dirty="0">
                <a:solidFill>
                  <a:srgbClr val="002060"/>
                </a:solidFill>
                <a:effectLst>
                  <a:outerShdw blurRad="38100" dist="38100" dir="2700000" algn="tl">
                    <a:srgbClr val="000000">
                      <a:alpha val="43137"/>
                    </a:srgbClr>
                  </a:outerShdw>
                </a:effectLst>
              </a:rPr>
              <a:t>What will we cover today?</a:t>
            </a:r>
          </a:p>
        </p:txBody>
      </p:sp>
      <p:sp>
        <p:nvSpPr>
          <p:cNvPr id="7" name="Footer Placeholder 6">
            <a:extLst>
              <a:ext uri="{FF2B5EF4-FFF2-40B4-BE49-F238E27FC236}">
                <a16:creationId xmlns:a16="http://schemas.microsoft.com/office/drawing/2014/main" id="{7194B3F7-26BB-49E2-B307-F176D0595B4D}"/>
              </a:ext>
            </a:extLst>
          </p:cNvPr>
          <p:cNvSpPr>
            <a:spLocks noGrp="1"/>
          </p:cNvSpPr>
          <p:nvPr>
            <p:ph type="ftr" sz="quarter" idx="11"/>
          </p:nvPr>
        </p:nvSpPr>
        <p:spPr/>
        <p:txBody>
          <a:bodyPr/>
          <a:lstStyle/>
          <a:p>
            <a:r>
              <a:rPr lang="en-US"/>
              <a:t>Data Science with Python</a:t>
            </a:r>
          </a:p>
        </p:txBody>
      </p:sp>
      <p:sp>
        <p:nvSpPr>
          <p:cNvPr id="8" name="Slide Number Placeholder 7">
            <a:extLst>
              <a:ext uri="{FF2B5EF4-FFF2-40B4-BE49-F238E27FC236}">
                <a16:creationId xmlns:a16="http://schemas.microsoft.com/office/drawing/2014/main" id="{DDB92CD1-8C21-4304-9F66-4909F76BE0D5}"/>
              </a:ext>
            </a:extLst>
          </p:cNvPr>
          <p:cNvSpPr>
            <a:spLocks noGrp="1"/>
          </p:cNvSpPr>
          <p:nvPr>
            <p:ph type="sldNum" sz="quarter" idx="12"/>
          </p:nvPr>
        </p:nvSpPr>
        <p:spPr/>
        <p:txBody>
          <a:bodyPr/>
          <a:lstStyle/>
          <a:p>
            <a:fld id="{5F3D9EEE-6EB2-4DEF-BF80-C8FA23B449D1}" type="slidenum">
              <a:rPr lang="en-US" smtClean="0"/>
              <a:t>27</a:t>
            </a:fld>
            <a:endParaRPr lang="en-US"/>
          </a:p>
        </p:txBody>
      </p:sp>
      <p:sp>
        <p:nvSpPr>
          <p:cNvPr id="3" name="TextBox 2">
            <a:extLst>
              <a:ext uri="{FF2B5EF4-FFF2-40B4-BE49-F238E27FC236}">
                <a16:creationId xmlns:a16="http://schemas.microsoft.com/office/drawing/2014/main" id="{5B0B005D-2A5F-4986-B584-2B81AEC53A87}"/>
              </a:ext>
            </a:extLst>
          </p:cNvPr>
          <p:cNvSpPr txBox="1"/>
          <p:nvPr/>
        </p:nvSpPr>
        <p:spPr>
          <a:xfrm>
            <a:off x="893618" y="1298864"/>
            <a:ext cx="8762976" cy="2862322"/>
          </a:xfrm>
          <a:prstGeom prst="rect">
            <a:avLst/>
          </a:prstGeom>
          <a:noFill/>
        </p:spPr>
        <p:txBody>
          <a:bodyPr wrap="none" rtlCol="0">
            <a:spAutoFit/>
          </a:bodyPr>
          <a:lstStyle/>
          <a:p>
            <a:pPr marL="285750" indent="-285750">
              <a:buFont typeface="Wingdings" panose="05000000000000000000" pitchFamily="2" charset="2"/>
              <a:buChar char="v"/>
            </a:pPr>
            <a:r>
              <a:rPr lang="en-US" sz="3600" dirty="0">
                <a:solidFill>
                  <a:schemeClr val="bg1">
                    <a:lumMod val="75000"/>
                  </a:schemeClr>
                </a:solidFill>
              </a:rPr>
              <a:t>What is AI and ML?</a:t>
            </a:r>
          </a:p>
          <a:p>
            <a:pPr marL="285750" indent="-285750">
              <a:buFont typeface="Wingdings" panose="05000000000000000000" pitchFamily="2" charset="2"/>
              <a:buChar char="v"/>
            </a:pPr>
            <a:endParaRPr lang="en-US" sz="3600" dirty="0"/>
          </a:p>
          <a:p>
            <a:pPr marL="285750" indent="-285750">
              <a:buFont typeface="Wingdings" panose="05000000000000000000" pitchFamily="2" charset="2"/>
              <a:buChar char="v"/>
            </a:pPr>
            <a:r>
              <a:rPr lang="en-US" sz="3600" dirty="0"/>
              <a:t>Human Intelligence vs. Artificial Intelligence</a:t>
            </a:r>
          </a:p>
          <a:p>
            <a:pPr marL="285750" indent="-285750">
              <a:buFont typeface="Wingdings" panose="05000000000000000000" pitchFamily="2" charset="2"/>
              <a:buChar char="v"/>
            </a:pPr>
            <a:endParaRPr lang="en-US" sz="3600" dirty="0"/>
          </a:p>
          <a:p>
            <a:pPr marL="285750" indent="-285750">
              <a:buFont typeface="Wingdings" panose="05000000000000000000" pitchFamily="2" charset="2"/>
              <a:buChar char="v"/>
            </a:pPr>
            <a:r>
              <a:rPr lang="en-US" sz="3600" dirty="0">
                <a:solidFill>
                  <a:schemeClr val="bg1">
                    <a:lumMod val="75000"/>
                  </a:schemeClr>
                </a:solidFill>
              </a:rPr>
              <a:t>Examples</a:t>
            </a:r>
          </a:p>
        </p:txBody>
      </p:sp>
    </p:spTree>
    <p:extLst>
      <p:ext uri="{BB962C8B-B14F-4D97-AF65-F5344CB8AC3E}">
        <p14:creationId xmlns:p14="http://schemas.microsoft.com/office/powerpoint/2010/main" val="31062879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9A59EC-5572-40DA-A9FA-373358F908D4}"/>
              </a:ext>
            </a:extLst>
          </p:cNvPr>
          <p:cNvSpPr txBox="1"/>
          <p:nvPr/>
        </p:nvSpPr>
        <p:spPr>
          <a:xfrm>
            <a:off x="0" y="0"/>
            <a:ext cx="2621359" cy="646331"/>
          </a:xfrm>
          <a:prstGeom prst="rect">
            <a:avLst/>
          </a:prstGeom>
          <a:noFill/>
        </p:spPr>
        <p:txBody>
          <a:bodyPr wrap="none" rtlCol="0">
            <a:spAutoFit/>
          </a:bodyPr>
          <a:lstStyle/>
          <a:p>
            <a:r>
              <a:rPr lang="en-US" sz="3600" dirty="0">
                <a:solidFill>
                  <a:srgbClr val="002060"/>
                </a:solidFill>
                <a:effectLst>
                  <a:outerShdw blurRad="38100" dist="38100" dir="2700000" algn="tl">
                    <a:srgbClr val="000000">
                      <a:alpha val="43137"/>
                    </a:srgbClr>
                  </a:outerShdw>
                </a:effectLst>
              </a:rPr>
              <a:t>Human Brain</a:t>
            </a:r>
          </a:p>
        </p:txBody>
      </p:sp>
      <p:sp>
        <p:nvSpPr>
          <p:cNvPr id="2" name="Footer Placeholder 1">
            <a:extLst>
              <a:ext uri="{FF2B5EF4-FFF2-40B4-BE49-F238E27FC236}">
                <a16:creationId xmlns:a16="http://schemas.microsoft.com/office/drawing/2014/main" id="{D2C62D2A-C490-41C4-8865-3AE05E17BF71}"/>
              </a:ext>
            </a:extLst>
          </p:cNvPr>
          <p:cNvSpPr>
            <a:spLocks noGrp="1"/>
          </p:cNvSpPr>
          <p:nvPr>
            <p:ph type="ftr" sz="quarter" idx="11"/>
          </p:nvPr>
        </p:nvSpPr>
        <p:spPr/>
        <p:txBody>
          <a:bodyPr/>
          <a:lstStyle/>
          <a:p>
            <a:r>
              <a:rPr lang="en-US"/>
              <a:t>Data Science with Python</a:t>
            </a:r>
          </a:p>
        </p:txBody>
      </p:sp>
      <p:sp>
        <p:nvSpPr>
          <p:cNvPr id="3" name="Slide Number Placeholder 2">
            <a:extLst>
              <a:ext uri="{FF2B5EF4-FFF2-40B4-BE49-F238E27FC236}">
                <a16:creationId xmlns:a16="http://schemas.microsoft.com/office/drawing/2014/main" id="{16939099-E637-4DF3-9E85-559C33B52576}"/>
              </a:ext>
            </a:extLst>
          </p:cNvPr>
          <p:cNvSpPr>
            <a:spLocks noGrp="1"/>
          </p:cNvSpPr>
          <p:nvPr>
            <p:ph type="sldNum" sz="quarter" idx="12"/>
          </p:nvPr>
        </p:nvSpPr>
        <p:spPr/>
        <p:txBody>
          <a:bodyPr/>
          <a:lstStyle/>
          <a:p>
            <a:fld id="{5F3D9EEE-6EB2-4DEF-BF80-C8FA23B449D1}" type="slidenum">
              <a:rPr lang="en-US" smtClean="0"/>
              <a:t>28</a:t>
            </a:fld>
            <a:endParaRPr lang="en-US"/>
          </a:p>
        </p:txBody>
      </p:sp>
      <p:pic>
        <p:nvPicPr>
          <p:cNvPr id="2050" name="Picture 2" descr="Image result for human brain">
            <a:extLst>
              <a:ext uri="{FF2B5EF4-FFF2-40B4-BE49-F238E27FC236}">
                <a16:creationId xmlns:a16="http://schemas.microsoft.com/office/drawing/2014/main" id="{A3C3660B-6C1C-4448-A44F-8FEB1C0D91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448"/>
          <a:stretch/>
        </p:blipFill>
        <p:spPr bwMode="auto">
          <a:xfrm>
            <a:off x="3126659" y="646331"/>
            <a:ext cx="6236110" cy="5335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3434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9A59EC-5572-40DA-A9FA-373358F908D4}"/>
              </a:ext>
            </a:extLst>
          </p:cNvPr>
          <p:cNvSpPr txBox="1"/>
          <p:nvPr/>
        </p:nvSpPr>
        <p:spPr>
          <a:xfrm>
            <a:off x="0" y="0"/>
            <a:ext cx="5032275" cy="646331"/>
          </a:xfrm>
          <a:prstGeom prst="rect">
            <a:avLst/>
          </a:prstGeom>
          <a:noFill/>
        </p:spPr>
        <p:txBody>
          <a:bodyPr wrap="none" rtlCol="0">
            <a:spAutoFit/>
          </a:bodyPr>
          <a:lstStyle/>
          <a:p>
            <a:r>
              <a:rPr lang="en-US" sz="3600" dirty="0">
                <a:solidFill>
                  <a:srgbClr val="002060"/>
                </a:solidFill>
                <a:effectLst>
                  <a:outerShdw blurRad="38100" dist="38100" dir="2700000" algn="tl">
                    <a:srgbClr val="000000">
                      <a:alpha val="43137"/>
                    </a:srgbClr>
                  </a:outerShdw>
                </a:effectLst>
              </a:rPr>
              <a:t>Functions of Human Brain</a:t>
            </a:r>
          </a:p>
        </p:txBody>
      </p:sp>
      <p:sp>
        <p:nvSpPr>
          <p:cNvPr id="2" name="Footer Placeholder 1">
            <a:extLst>
              <a:ext uri="{FF2B5EF4-FFF2-40B4-BE49-F238E27FC236}">
                <a16:creationId xmlns:a16="http://schemas.microsoft.com/office/drawing/2014/main" id="{D2C62D2A-C490-41C4-8865-3AE05E17BF71}"/>
              </a:ext>
            </a:extLst>
          </p:cNvPr>
          <p:cNvSpPr>
            <a:spLocks noGrp="1"/>
          </p:cNvSpPr>
          <p:nvPr>
            <p:ph type="ftr" sz="quarter" idx="11"/>
          </p:nvPr>
        </p:nvSpPr>
        <p:spPr/>
        <p:txBody>
          <a:bodyPr/>
          <a:lstStyle/>
          <a:p>
            <a:r>
              <a:rPr lang="en-US"/>
              <a:t>Data Science with Python</a:t>
            </a:r>
          </a:p>
        </p:txBody>
      </p:sp>
      <p:sp>
        <p:nvSpPr>
          <p:cNvPr id="3" name="Slide Number Placeholder 2">
            <a:extLst>
              <a:ext uri="{FF2B5EF4-FFF2-40B4-BE49-F238E27FC236}">
                <a16:creationId xmlns:a16="http://schemas.microsoft.com/office/drawing/2014/main" id="{16939099-E637-4DF3-9E85-559C33B52576}"/>
              </a:ext>
            </a:extLst>
          </p:cNvPr>
          <p:cNvSpPr>
            <a:spLocks noGrp="1"/>
          </p:cNvSpPr>
          <p:nvPr>
            <p:ph type="sldNum" sz="quarter" idx="12"/>
          </p:nvPr>
        </p:nvSpPr>
        <p:spPr/>
        <p:txBody>
          <a:bodyPr/>
          <a:lstStyle/>
          <a:p>
            <a:fld id="{5F3D9EEE-6EB2-4DEF-BF80-C8FA23B449D1}" type="slidenum">
              <a:rPr lang="en-US" smtClean="0"/>
              <a:t>29</a:t>
            </a:fld>
            <a:endParaRPr lang="en-US"/>
          </a:p>
        </p:txBody>
      </p:sp>
      <p:pic>
        <p:nvPicPr>
          <p:cNvPr id="6" name="Picture 5">
            <a:extLst>
              <a:ext uri="{FF2B5EF4-FFF2-40B4-BE49-F238E27FC236}">
                <a16:creationId xmlns:a16="http://schemas.microsoft.com/office/drawing/2014/main" id="{B840DDE3-49E2-4605-9B99-E2A54A558EB7}"/>
              </a:ext>
            </a:extLst>
          </p:cNvPr>
          <p:cNvPicPr>
            <a:picLocks noChangeAspect="1"/>
          </p:cNvPicPr>
          <p:nvPr/>
        </p:nvPicPr>
        <p:blipFill rotWithShape="1">
          <a:blip r:embed="rId2"/>
          <a:srcRect l="2040" t="9141" r="2178" b="4905"/>
          <a:stretch/>
        </p:blipFill>
        <p:spPr>
          <a:xfrm>
            <a:off x="2020529" y="973394"/>
            <a:ext cx="7926089" cy="5382955"/>
          </a:xfrm>
          <a:prstGeom prst="rect">
            <a:avLst/>
          </a:prstGeom>
        </p:spPr>
      </p:pic>
    </p:spTree>
    <p:extLst>
      <p:ext uri="{BB962C8B-B14F-4D97-AF65-F5344CB8AC3E}">
        <p14:creationId xmlns:p14="http://schemas.microsoft.com/office/powerpoint/2010/main" val="141394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9A59EC-5572-40DA-A9FA-373358F908D4}"/>
              </a:ext>
            </a:extLst>
          </p:cNvPr>
          <p:cNvSpPr txBox="1"/>
          <p:nvPr/>
        </p:nvSpPr>
        <p:spPr>
          <a:xfrm>
            <a:off x="0" y="0"/>
            <a:ext cx="2969211" cy="646331"/>
          </a:xfrm>
          <a:prstGeom prst="rect">
            <a:avLst/>
          </a:prstGeom>
          <a:noFill/>
        </p:spPr>
        <p:txBody>
          <a:bodyPr wrap="none" rtlCol="0">
            <a:spAutoFit/>
          </a:bodyPr>
          <a:lstStyle/>
          <a:p>
            <a:r>
              <a:rPr lang="en-US" sz="3600" dirty="0">
                <a:solidFill>
                  <a:srgbClr val="002060"/>
                </a:solidFill>
                <a:effectLst>
                  <a:outerShdw blurRad="38100" dist="38100" dir="2700000" algn="tl">
                    <a:srgbClr val="000000">
                      <a:alpha val="43137"/>
                    </a:srgbClr>
                  </a:outerShdw>
                </a:effectLst>
              </a:rPr>
              <a:t>Course Outline</a:t>
            </a:r>
          </a:p>
        </p:txBody>
      </p:sp>
      <p:sp>
        <p:nvSpPr>
          <p:cNvPr id="7" name="Footer Placeholder 6">
            <a:extLst>
              <a:ext uri="{FF2B5EF4-FFF2-40B4-BE49-F238E27FC236}">
                <a16:creationId xmlns:a16="http://schemas.microsoft.com/office/drawing/2014/main" id="{7194B3F7-26BB-49E2-B307-F176D0595B4D}"/>
              </a:ext>
            </a:extLst>
          </p:cNvPr>
          <p:cNvSpPr>
            <a:spLocks noGrp="1"/>
          </p:cNvSpPr>
          <p:nvPr>
            <p:ph type="ftr" sz="quarter" idx="11"/>
          </p:nvPr>
        </p:nvSpPr>
        <p:spPr/>
        <p:txBody>
          <a:bodyPr/>
          <a:lstStyle/>
          <a:p>
            <a:r>
              <a:rPr lang="en-US"/>
              <a:t>Data Science with Python</a:t>
            </a:r>
          </a:p>
        </p:txBody>
      </p:sp>
      <p:sp>
        <p:nvSpPr>
          <p:cNvPr id="8" name="Slide Number Placeholder 7">
            <a:extLst>
              <a:ext uri="{FF2B5EF4-FFF2-40B4-BE49-F238E27FC236}">
                <a16:creationId xmlns:a16="http://schemas.microsoft.com/office/drawing/2014/main" id="{DDB92CD1-8C21-4304-9F66-4909F76BE0D5}"/>
              </a:ext>
            </a:extLst>
          </p:cNvPr>
          <p:cNvSpPr>
            <a:spLocks noGrp="1"/>
          </p:cNvSpPr>
          <p:nvPr>
            <p:ph type="sldNum" sz="quarter" idx="12"/>
          </p:nvPr>
        </p:nvSpPr>
        <p:spPr/>
        <p:txBody>
          <a:bodyPr/>
          <a:lstStyle/>
          <a:p>
            <a:fld id="{5F3D9EEE-6EB2-4DEF-BF80-C8FA23B449D1}" type="slidenum">
              <a:rPr lang="en-US" smtClean="0"/>
              <a:t>3</a:t>
            </a:fld>
            <a:endParaRPr lang="en-US"/>
          </a:p>
        </p:txBody>
      </p:sp>
      <p:pic>
        <p:nvPicPr>
          <p:cNvPr id="9" name="Picture 8">
            <a:extLst>
              <a:ext uri="{FF2B5EF4-FFF2-40B4-BE49-F238E27FC236}">
                <a16:creationId xmlns:a16="http://schemas.microsoft.com/office/drawing/2014/main" id="{5D8E8C9C-F728-463B-8497-6F491F4CFC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19" y="6277252"/>
            <a:ext cx="1037788" cy="576549"/>
          </a:xfrm>
          <a:prstGeom prst="rect">
            <a:avLst/>
          </a:prstGeom>
        </p:spPr>
      </p:pic>
      <p:pic>
        <p:nvPicPr>
          <p:cNvPr id="3" name="Picture 2">
            <a:extLst>
              <a:ext uri="{FF2B5EF4-FFF2-40B4-BE49-F238E27FC236}">
                <a16:creationId xmlns:a16="http://schemas.microsoft.com/office/drawing/2014/main" id="{53D0BC69-DE08-42B9-9153-13BEC84696AB}"/>
              </a:ext>
            </a:extLst>
          </p:cNvPr>
          <p:cNvPicPr>
            <a:picLocks noChangeAspect="1"/>
          </p:cNvPicPr>
          <p:nvPr/>
        </p:nvPicPr>
        <p:blipFill rotWithShape="1">
          <a:blip r:embed="rId3"/>
          <a:srcRect b="11987"/>
          <a:stretch/>
        </p:blipFill>
        <p:spPr>
          <a:xfrm>
            <a:off x="2670894" y="832571"/>
            <a:ext cx="7569345" cy="5523779"/>
          </a:xfrm>
          <a:prstGeom prst="rect">
            <a:avLst/>
          </a:prstGeom>
        </p:spPr>
      </p:pic>
      <p:sp>
        <p:nvSpPr>
          <p:cNvPr id="5" name="Rectangle 4">
            <a:extLst>
              <a:ext uri="{FF2B5EF4-FFF2-40B4-BE49-F238E27FC236}">
                <a16:creationId xmlns:a16="http://schemas.microsoft.com/office/drawing/2014/main" id="{1880F362-E1BE-405F-B64D-217A1C1B5E0D}"/>
              </a:ext>
            </a:extLst>
          </p:cNvPr>
          <p:cNvSpPr/>
          <p:nvPr/>
        </p:nvSpPr>
        <p:spPr>
          <a:xfrm>
            <a:off x="2798275" y="5466031"/>
            <a:ext cx="1849029" cy="330920"/>
          </a:xfrm>
          <a:prstGeom prst="rect">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62242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9A59EC-5572-40DA-A9FA-373358F908D4}"/>
              </a:ext>
            </a:extLst>
          </p:cNvPr>
          <p:cNvSpPr txBox="1"/>
          <p:nvPr/>
        </p:nvSpPr>
        <p:spPr>
          <a:xfrm>
            <a:off x="0" y="0"/>
            <a:ext cx="4803623" cy="646331"/>
          </a:xfrm>
          <a:prstGeom prst="rect">
            <a:avLst/>
          </a:prstGeom>
          <a:noFill/>
        </p:spPr>
        <p:txBody>
          <a:bodyPr wrap="none" rtlCol="0">
            <a:spAutoFit/>
          </a:bodyPr>
          <a:lstStyle/>
          <a:p>
            <a:r>
              <a:rPr lang="en-US" sz="3600" dirty="0">
                <a:solidFill>
                  <a:srgbClr val="002060"/>
                </a:solidFill>
                <a:effectLst>
                  <a:outerShdw blurRad="38100" dist="38100" dir="2700000" algn="tl">
                    <a:srgbClr val="000000">
                      <a:alpha val="43137"/>
                    </a:srgbClr>
                  </a:outerShdw>
                </a:effectLst>
              </a:rPr>
              <a:t>Neurons of Human Brain</a:t>
            </a:r>
          </a:p>
        </p:txBody>
      </p:sp>
      <p:sp>
        <p:nvSpPr>
          <p:cNvPr id="2" name="Footer Placeholder 1">
            <a:extLst>
              <a:ext uri="{FF2B5EF4-FFF2-40B4-BE49-F238E27FC236}">
                <a16:creationId xmlns:a16="http://schemas.microsoft.com/office/drawing/2014/main" id="{D2C62D2A-C490-41C4-8865-3AE05E17BF71}"/>
              </a:ext>
            </a:extLst>
          </p:cNvPr>
          <p:cNvSpPr>
            <a:spLocks noGrp="1"/>
          </p:cNvSpPr>
          <p:nvPr>
            <p:ph type="ftr" sz="quarter" idx="11"/>
          </p:nvPr>
        </p:nvSpPr>
        <p:spPr/>
        <p:txBody>
          <a:bodyPr/>
          <a:lstStyle/>
          <a:p>
            <a:r>
              <a:rPr lang="en-US"/>
              <a:t>Data Science with Python</a:t>
            </a:r>
          </a:p>
        </p:txBody>
      </p:sp>
      <p:sp>
        <p:nvSpPr>
          <p:cNvPr id="3" name="Slide Number Placeholder 2">
            <a:extLst>
              <a:ext uri="{FF2B5EF4-FFF2-40B4-BE49-F238E27FC236}">
                <a16:creationId xmlns:a16="http://schemas.microsoft.com/office/drawing/2014/main" id="{16939099-E637-4DF3-9E85-559C33B52576}"/>
              </a:ext>
            </a:extLst>
          </p:cNvPr>
          <p:cNvSpPr>
            <a:spLocks noGrp="1"/>
          </p:cNvSpPr>
          <p:nvPr>
            <p:ph type="sldNum" sz="quarter" idx="12"/>
          </p:nvPr>
        </p:nvSpPr>
        <p:spPr/>
        <p:txBody>
          <a:bodyPr/>
          <a:lstStyle/>
          <a:p>
            <a:fld id="{5F3D9EEE-6EB2-4DEF-BF80-C8FA23B449D1}" type="slidenum">
              <a:rPr lang="en-US" smtClean="0"/>
              <a:t>30</a:t>
            </a:fld>
            <a:endParaRPr lang="en-US"/>
          </a:p>
        </p:txBody>
      </p:sp>
      <p:pic>
        <p:nvPicPr>
          <p:cNvPr id="5" name="Picture 4">
            <a:extLst>
              <a:ext uri="{FF2B5EF4-FFF2-40B4-BE49-F238E27FC236}">
                <a16:creationId xmlns:a16="http://schemas.microsoft.com/office/drawing/2014/main" id="{3A02218D-8CD5-42D5-9A4E-4D661AC1197D}"/>
              </a:ext>
            </a:extLst>
          </p:cNvPr>
          <p:cNvPicPr>
            <a:picLocks noChangeAspect="1"/>
          </p:cNvPicPr>
          <p:nvPr/>
        </p:nvPicPr>
        <p:blipFill>
          <a:blip r:embed="rId2"/>
          <a:stretch>
            <a:fillRect/>
          </a:stretch>
        </p:blipFill>
        <p:spPr>
          <a:xfrm>
            <a:off x="7107340" y="1114499"/>
            <a:ext cx="3485758" cy="4628997"/>
          </a:xfrm>
          <a:prstGeom prst="rect">
            <a:avLst/>
          </a:prstGeom>
        </p:spPr>
      </p:pic>
      <p:pic>
        <p:nvPicPr>
          <p:cNvPr id="8" name="Picture 7">
            <a:extLst>
              <a:ext uri="{FF2B5EF4-FFF2-40B4-BE49-F238E27FC236}">
                <a16:creationId xmlns:a16="http://schemas.microsoft.com/office/drawing/2014/main" id="{B32569A1-6992-4D0A-A61F-5F62D7FAB2B6}"/>
              </a:ext>
            </a:extLst>
          </p:cNvPr>
          <p:cNvPicPr>
            <a:picLocks noChangeAspect="1"/>
          </p:cNvPicPr>
          <p:nvPr/>
        </p:nvPicPr>
        <p:blipFill rotWithShape="1">
          <a:blip r:embed="rId3"/>
          <a:srcRect l="14473" r="18430"/>
          <a:stretch/>
        </p:blipFill>
        <p:spPr>
          <a:xfrm>
            <a:off x="851874" y="1269655"/>
            <a:ext cx="5519429" cy="4318687"/>
          </a:xfrm>
          <a:prstGeom prst="rect">
            <a:avLst/>
          </a:prstGeom>
        </p:spPr>
      </p:pic>
    </p:spTree>
    <p:extLst>
      <p:ext uri="{BB962C8B-B14F-4D97-AF65-F5344CB8AC3E}">
        <p14:creationId xmlns:p14="http://schemas.microsoft.com/office/powerpoint/2010/main" val="7285222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9A59EC-5572-40DA-A9FA-373358F908D4}"/>
              </a:ext>
            </a:extLst>
          </p:cNvPr>
          <p:cNvSpPr txBox="1"/>
          <p:nvPr/>
        </p:nvSpPr>
        <p:spPr>
          <a:xfrm>
            <a:off x="0" y="0"/>
            <a:ext cx="8351004" cy="646331"/>
          </a:xfrm>
          <a:prstGeom prst="rect">
            <a:avLst/>
          </a:prstGeom>
          <a:noFill/>
        </p:spPr>
        <p:txBody>
          <a:bodyPr wrap="none" rtlCol="0">
            <a:spAutoFit/>
          </a:bodyPr>
          <a:lstStyle/>
          <a:p>
            <a:r>
              <a:rPr lang="en-US" sz="3600" dirty="0">
                <a:solidFill>
                  <a:srgbClr val="002060"/>
                </a:solidFill>
                <a:effectLst>
                  <a:outerShdw blurRad="38100" dist="38100" dir="2700000" algn="tl">
                    <a:srgbClr val="000000">
                      <a:alpha val="43137"/>
                    </a:srgbClr>
                  </a:outerShdw>
                </a:effectLst>
              </a:rPr>
              <a:t>Human Intelligence vs. Artificial Intelligence</a:t>
            </a:r>
          </a:p>
        </p:txBody>
      </p:sp>
      <p:sp>
        <p:nvSpPr>
          <p:cNvPr id="2" name="Footer Placeholder 1">
            <a:extLst>
              <a:ext uri="{FF2B5EF4-FFF2-40B4-BE49-F238E27FC236}">
                <a16:creationId xmlns:a16="http://schemas.microsoft.com/office/drawing/2014/main" id="{D2C62D2A-C490-41C4-8865-3AE05E17BF71}"/>
              </a:ext>
            </a:extLst>
          </p:cNvPr>
          <p:cNvSpPr>
            <a:spLocks noGrp="1"/>
          </p:cNvSpPr>
          <p:nvPr>
            <p:ph type="ftr" sz="quarter" idx="11"/>
          </p:nvPr>
        </p:nvSpPr>
        <p:spPr/>
        <p:txBody>
          <a:bodyPr/>
          <a:lstStyle/>
          <a:p>
            <a:r>
              <a:rPr lang="en-US"/>
              <a:t>Data Science with Python</a:t>
            </a:r>
          </a:p>
        </p:txBody>
      </p:sp>
      <p:sp>
        <p:nvSpPr>
          <p:cNvPr id="3" name="Slide Number Placeholder 2">
            <a:extLst>
              <a:ext uri="{FF2B5EF4-FFF2-40B4-BE49-F238E27FC236}">
                <a16:creationId xmlns:a16="http://schemas.microsoft.com/office/drawing/2014/main" id="{16939099-E637-4DF3-9E85-559C33B52576}"/>
              </a:ext>
            </a:extLst>
          </p:cNvPr>
          <p:cNvSpPr>
            <a:spLocks noGrp="1"/>
          </p:cNvSpPr>
          <p:nvPr>
            <p:ph type="sldNum" sz="quarter" idx="12"/>
          </p:nvPr>
        </p:nvSpPr>
        <p:spPr/>
        <p:txBody>
          <a:bodyPr/>
          <a:lstStyle/>
          <a:p>
            <a:fld id="{5F3D9EEE-6EB2-4DEF-BF80-C8FA23B449D1}" type="slidenum">
              <a:rPr lang="en-US" smtClean="0"/>
              <a:t>31</a:t>
            </a:fld>
            <a:endParaRPr lang="en-US"/>
          </a:p>
        </p:txBody>
      </p:sp>
      <p:pic>
        <p:nvPicPr>
          <p:cNvPr id="5122" name="Picture 2" descr="Related image">
            <a:extLst>
              <a:ext uri="{FF2B5EF4-FFF2-40B4-BE49-F238E27FC236}">
                <a16:creationId xmlns:a16="http://schemas.microsoft.com/office/drawing/2014/main" id="{D2AE321E-345E-44E9-A2DB-725DAF2FEC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425"/>
          <a:stretch/>
        </p:blipFill>
        <p:spPr bwMode="auto">
          <a:xfrm>
            <a:off x="18608" y="2238873"/>
            <a:ext cx="5422763" cy="238025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computer software vs AI">
            <a:extLst>
              <a:ext uri="{FF2B5EF4-FFF2-40B4-BE49-F238E27FC236}">
                <a16:creationId xmlns:a16="http://schemas.microsoft.com/office/drawing/2014/main" id="{B5735DA1-8001-42A9-9277-2D940868AA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2355" y="644105"/>
            <a:ext cx="6461038" cy="5382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67007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9A59EC-5572-40DA-A9FA-373358F908D4}"/>
              </a:ext>
            </a:extLst>
          </p:cNvPr>
          <p:cNvSpPr txBox="1"/>
          <p:nvPr/>
        </p:nvSpPr>
        <p:spPr>
          <a:xfrm>
            <a:off x="0" y="0"/>
            <a:ext cx="4030975" cy="646331"/>
          </a:xfrm>
          <a:prstGeom prst="rect">
            <a:avLst/>
          </a:prstGeom>
          <a:noFill/>
        </p:spPr>
        <p:txBody>
          <a:bodyPr wrap="none" rtlCol="0">
            <a:spAutoFit/>
          </a:bodyPr>
          <a:lstStyle/>
          <a:p>
            <a:r>
              <a:rPr lang="en-US" sz="3600" dirty="0">
                <a:solidFill>
                  <a:srgbClr val="002060"/>
                </a:solidFill>
                <a:effectLst>
                  <a:outerShdw blurRad="38100" dist="38100" dir="2700000" algn="tl">
                    <a:srgbClr val="000000">
                      <a:alpha val="43137"/>
                    </a:srgbClr>
                  </a:outerShdw>
                </a:effectLst>
              </a:rPr>
              <a:t>Neurons in the Brain</a:t>
            </a:r>
          </a:p>
        </p:txBody>
      </p:sp>
      <p:sp>
        <p:nvSpPr>
          <p:cNvPr id="2" name="Footer Placeholder 1">
            <a:extLst>
              <a:ext uri="{FF2B5EF4-FFF2-40B4-BE49-F238E27FC236}">
                <a16:creationId xmlns:a16="http://schemas.microsoft.com/office/drawing/2014/main" id="{66F6F63D-3FA6-4E6A-ADAA-2C85898EB6BD}"/>
              </a:ext>
            </a:extLst>
          </p:cNvPr>
          <p:cNvSpPr>
            <a:spLocks noGrp="1"/>
          </p:cNvSpPr>
          <p:nvPr>
            <p:ph type="ftr" sz="quarter" idx="11"/>
          </p:nvPr>
        </p:nvSpPr>
        <p:spPr/>
        <p:txBody>
          <a:bodyPr/>
          <a:lstStyle/>
          <a:p>
            <a:r>
              <a:rPr lang="en-US"/>
              <a:t>Data Science with Python</a:t>
            </a:r>
          </a:p>
        </p:txBody>
      </p:sp>
      <p:sp>
        <p:nvSpPr>
          <p:cNvPr id="3" name="Slide Number Placeholder 2">
            <a:extLst>
              <a:ext uri="{FF2B5EF4-FFF2-40B4-BE49-F238E27FC236}">
                <a16:creationId xmlns:a16="http://schemas.microsoft.com/office/drawing/2014/main" id="{FABCECBE-0EF1-4F31-B2D0-BCA36EBFBA83}"/>
              </a:ext>
            </a:extLst>
          </p:cNvPr>
          <p:cNvSpPr>
            <a:spLocks noGrp="1"/>
          </p:cNvSpPr>
          <p:nvPr>
            <p:ph type="sldNum" sz="quarter" idx="12"/>
          </p:nvPr>
        </p:nvSpPr>
        <p:spPr/>
        <p:txBody>
          <a:bodyPr/>
          <a:lstStyle/>
          <a:p>
            <a:fld id="{5F3D9EEE-6EB2-4DEF-BF80-C8FA23B449D1}" type="slidenum">
              <a:rPr lang="en-US" smtClean="0"/>
              <a:t>32</a:t>
            </a:fld>
            <a:endParaRPr lang="en-US"/>
          </a:p>
        </p:txBody>
      </p:sp>
      <p:pic>
        <p:nvPicPr>
          <p:cNvPr id="5" name="Picture 4">
            <a:extLst>
              <a:ext uri="{FF2B5EF4-FFF2-40B4-BE49-F238E27FC236}">
                <a16:creationId xmlns:a16="http://schemas.microsoft.com/office/drawing/2014/main" id="{D7153D0E-D7A5-488E-95F0-9F7A96A28AA6}"/>
              </a:ext>
            </a:extLst>
          </p:cNvPr>
          <p:cNvPicPr>
            <a:picLocks noChangeAspect="1"/>
          </p:cNvPicPr>
          <p:nvPr/>
        </p:nvPicPr>
        <p:blipFill>
          <a:blip r:embed="rId2"/>
          <a:stretch>
            <a:fillRect/>
          </a:stretch>
        </p:blipFill>
        <p:spPr>
          <a:xfrm>
            <a:off x="544010" y="842541"/>
            <a:ext cx="11109802" cy="5257317"/>
          </a:xfrm>
          <a:prstGeom prst="rect">
            <a:avLst/>
          </a:prstGeom>
        </p:spPr>
      </p:pic>
    </p:spTree>
    <p:extLst>
      <p:ext uri="{BB962C8B-B14F-4D97-AF65-F5344CB8AC3E}">
        <p14:creationId xmlns:p14="http://schemas.microsoft.com/office/powerpoint/2010/main" val="18174342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9A59EC-5572-40DA-A9FA-373358F908D4}"/>
              </a:ext>
            </a:extLst>
          </p:cNvPr>
          <p:cNvSpPr txBox="1"/>
          <p:nvPr/>
        </p:nvSpPr>
        <p:spPr>
          <a:xfrm>
            <a:off x="0" y="0"/>
            <a:ext cx="2621359" cy="646331"/>
          </a:xfrm>
          <a:prstGeom prst="rect">
            <a:avLst/>
          </a:prstGeom>
          <a:noFill/>
        </p:spPr>
        <p:txBody>
          <a:bodyPr wrap="none" rtlCol="0">
            <a:spAutoFit/>
          </a:bodyPr>
          <a:lstStyle/>
          <a:p>
            <a:r>
              <a:rPr lang="en-US" sz="3600" dirty="0">
                <a:solidFill>
                  <a:srgbClr val="002060"/>
                </a:solidFill>
                <a:effectLst>
                  <a:outerShdw blurRad="38100" dist="38100" dir="2700000" algn="tl">
                    <a:srgbClr val="000000">
                      <a:alpha val="43137"/>
                    </a:srgbClr>
                  </a:outerShdw>
                </a:effectLst>
              </a:rPr>
              <a:t>Human Brain</a:t>
            </a:r>
          </a:p>
        </p:txBody>
      </p:sp>
      <p:sp>
        <p:nvSpPr>
          <p:cNvPr id="2" name="Footer Placeholder 1">
            <a:extLst>
              <a:ext uri="{FF2B5EF4-FFF2-40B4-BE49-F238E27FC236}">
                <a16:creationId xmlns:a16="http://schemas.microsoft.com/office/drawing/2014/main" id="{66F6F63D-3FA6-4E6A-ADAA-2C85898EB6BD}"/>
              </a:ext>
            </a:extLst>
          </p:cNvPr>
          <p:cNvSpPr>
            <a:spLocks noGrp="1"/>
          </p:cNvSpPr>
          <p:nvPr>
            <p:ph type="ftr" sz="quarter" idx="11"/>
          </p:nvPr>
        </p:nvSpPr>
        <p:spPr/>
        <p:txBody>
          <a:bodyPr/>
          <a:lstStyle/>
          <a:p>
            <a:r>
              <a:rPr lang="en-US"/>
              <a:t>Data Science with Python</a:t>
            </a:r>
          </a:p>
        </p:txBody>
      </p:sp>
      <p:sp>
        <p:nvSpPr>
          <p:cNvPr id="3" name="Slide Number Placeholder 2">
            <a:extLst>
              <a:ext uri="{FF2B5EF4-FFF2-40B4-BE49-F238E27FC236}">
                <a16:creationId xmlns:a16="http://schemas.microsoft.com/office/drawing/2014/main" id="{FABCECBE-0EF1-4F31-B2D0-BCA36EBFBA83}"/>
              </a:ext>
            </a:extLst>
          </p:cNvPr>
          <p:cNvSpPr>
            <a:spLocks noGrp="1"/>
          </p:cNvSpPr>
          <p:nvPr>
            <p:ph type="sldNum" sz="quarter" idx="12"/>
          </p:nvPr>
        </p:nvSpPr>
        <p:spPr/>
        <p:txBody>
          <a:bodyPr/>
          <a:lstStyle/>
          <a:p>
            <a:fld id="{5F3D9EEE-6EB2-4DEF-BF80-C8FA23B449D1}" type="slidenum">
              <a:rPr lang="en-US" smtClean="0"/>
              <a:t>33</a:t>
            </a:fld>
            <a:endParaRPr lang="en-US"/>
          </a:p>
        </p:txBody>
      </p:sp>
      <p:pic>
        <p:nvPicPr>
          <p:cNvPr id="5" name="Picture 4">
            <a:extLst>
              <a:ext uri="{FF2B5EF4-FFF2-40B4-BE49-F238E27FC236}">
                <a16:creationId xmlns:a16="http://schemas.microsoft.com/office/drawing/2014/main" id="{E261644C-A90A-4DE6-A15E-53FDA0E5B8E8}"/>
              </a:ext>
            </a:extLst>
          </p:cNvPr>
          <p:cNvPicPr>
            <a:picLocks noChangeAspect="1"/>
          </p:cNvPicPr>
          <p:nvPr/>
        </p:nvPicPr>
        <p:blipFill>
          <a:blip r:embed="rId2"/>
          <a:stretch>
            <a:fillRect/>
          </a:stretch>
        </p:blipFill>
        <p:spPr>
          <a:xfrm>
            <a:off x="917233" y="1044132"/>
            <a:ext cx="9869519" cy="4769735"/>
          </a:xfrm>
          <a:prstGeom prst="rect">
            <a:avLst/>
          </a:prstGeom>
        </p:spPr>
      </p:pic>
    </p:spTree>
    <p:extLst>
      <p:ext uri="{BB962C8B-B14F-4D97-AF65-F5344CB8AC3E}">
        <p14:creationId xmlns:p14="http://schemas.microsoft.com/office/powerpoint/2010/main" val="5917225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9A59EC-5572-40DA-A9FA-373358F908D4}"/>
              </a:ext>
            </a:extLst>
          </p:cNvPr>
          <p:cNvSpPr txBox="1"/>
          <p:nvPr/>
        </p:nvSpPr>
        <p:spPr>
          <a:xfrm>
            <a:off x="0" y="0"/>
            <a:ext cx="5031121" cy="646331"/>
          </a:xfrm>
          <a:prstGeom prst="rect">
            <a:avLst/>
          </a:prstGeom>
          <a:noFill/>
        </p:spPr>
        <p:txBody>
          <a:bodyPr wrap="none" rtlCol="0">
            <a:spAutoFit/>
          </a:bodyPr>
          <a:lstStyle/>
          <a:p>
            <a:r>
              <a:rPr lang="en-US" sz="3600" dirty="0">
                <a:solidFill>
                  <a:srgbClr val="002060"/>
                </a:solidFill>
                <a:effectLst>
                  <a:outerShdw blurRad="38100" dist="38100" dir="2700000" algn="tl">
                    <a:srgbClr val="000000">
                      <a:alpha val="43137"/>
                    </a:srgbClr>
                  </a:outerShdw>
                </a:effectLst>
              </a:rPr>
              <a:t>Neurons in Deep Learning</a:t>
            </a:r>
          </a:p>
        </p:txBody>
      </p:sp>
      <p:sp>
        <p:nvSpPr>
          <p:cNvPr id="2" name="Footer Placeholder 1">
            <a:extLst>
              <a:ext uri="{FF2B5EF4-FFF2-40B4-BE49-F238E27FC236}">
                <a16:creationId xmlns:a16="http://schemas.microsoft.com/office/drawing/2014/main" id="{D2C62D2A-C490-41C4-8865-3AE05E17BF71}"/>
              </a:ext>
            </a:extLst>
          </p:cNvPr>
          <p:cNvSpPr>
            <a:spLocks noGrp="1"/>
          </p:cNvSpPr>
          <p:nvPr>
            <p:ph type="ftr" sz="quarter" idx="11"/>
          </p:nvPr>
        </p:nvSpPr>
        <p:spPr/>
        <p:txBody>
          <a:bodyPr/>
          <a:lstStyle/>
          <a:p>
            <a:r>
              <a:rPr lang="en-US"/>
              <a:t>Data Science with Python</a:t>
            </a:r>
          </a:p>
        </p:txBody>
      </p:sp>
      <p:sp>
        <p:nvSpPr>
          <p:cNvPr id="3" name="Slide Number Placeholder 2">
            <a:extLst>
              <a:ext uri="{FF2B5EF4-FFF2-40B4-BE49-F238E27FC236}">
                <a16:creationId xmlns:a16="http://schemas.microsoft.com/office/drawing/2014/main" id="{16939099-E637-4DF3-9E85-559C33B52576}"/>
              </a:ext>
            </a:extLst>
          </p:cNvPr>
          <p:cNvSpPr>
            <a:spLocks noGrp="1"/>
          </p:cNvSpPr>
          <p:nvPr>
            <p:ph type="sldNum" sz="quarter" idx="12"/>
          </p:nvPr>
        </p:nvSpPr>
        <p:spPr/>
        <p:txBody>
          <a:bodyPr/>
          <a:lstStyle/>
          <a:p>
            <a:fld id="{5F3D9EEE-6EB2-4DEF-BF80-C8FA23B449D1}" type="slidenum">
              <a:rPr lang="en-US" smtClean="0"/>
              <a:t>34</a:t>
            </a:fld>
            <a:endParaRPr lang="en-US"/>
          </a:p>
        </p:txBody>
      </p:sp>
      <p:pic>
        <p:nvPicPr>
          <p:cNvPr id="5" name="Picture 4">
            <a:extLst>
              <a:ext uri="{FF2B5EF4-FFF2-40B4-BE49-F238E27FC236}">
                <a16:creationId xmlns:a16="http://schemas.microsoft.com/office/drawing/2014/main" id="{24A80F53-43CD-465C-9B91-1C824C941FF8}"/>
              </a:ext>
            </a:extLst>
          </p:cNvPr>
          <p:cNvPicPr>
            <a:picLocks noChangeAspect="1"/>
          </p:cNvPicPr>
          <p:nvPr/>
        </p:nvPicPr>
        <p:blipFill>
          <a:blip r:embed="rId2"/>
          <a:stretch>
            <a:fillRect/>
          </a:stretch>
        </p:blipFill>
        <p:spPr>
          <a:xfrm>
            <a:off x="487845" y="971851"/>
            <a:ext cx="11216310" cy="4914297"/>
          </a:xfrm>
          <a:prstGeom prst="rect">
            <a:avLst/>
          </a:prstGeom>
        </p:spPr>
      </p:pic>
    </p:spTree>
    <p:extLst>
      <p:ext uri="{BB962C8B-B14F-4D97-AF65-F5344CB8AC3E}">
        <p14:creationId xmlns:p14="http://schemas.microsoft.com/office/powerpoint/2010/main" val="19237734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9A59EC-5572-40DA-A9FA-373358F908D4}"/>
              </a:ext>
            </a:extLst>
          </p:cNvPr>
          <p:cNvSpPr txBox="1"/>
          <p:nvPr/>
        </p:nvSpPr>
        <p:spPr>
          <a:xfrm>
            <a:off x="0" y="0"/>
            <a:ext cx="3258969" cy="646331"/>
          </a:xfrm>
          <a:prstGeom prst="rect">
            <a:avLst/>
          </a:prstGeom>
          <a:noFill/>
        </p:spPr>
        <p:txBody>
          <a:bodyPr wrap="none" rtlCol="0">
            <a:spAutoFit/>
          </a:bodyPr>
          <a:lstStyle/>
          <a:p>
            <a:r>
              <a:rPr lang="en-US" sz="3600" dirty="0">
                <a:solidFill>
                  <a:srgbClr val="002060"/>
                </a:solidFill>
                <a:effectLst>
                  <a:outerShdw blurRad="38100" dist="38100" dir="2700000" algn="tl">
                    <a:srgbClr val="000000">
                      <a:alpha val="43137"/>
                    </a:srgbClr>
                  </a:outerShdw>
                </a:effectLst>
              </a:rPr>
              <a:t>Neural Network</a:t>
            </a:r>
          </a:p>
        </p:txBody>
      </p:sp>
      <p:sp>
        <p:nvSpPr>
          <p:cNvPr id="2" name="Footer Placeholder 1">
            <a:extLst>
              <a:ext uri="{FF2B5EF4-FFF2-40B4-BE49-F238E27FC236}">
                <a16:creationId xmlns:a16="http://schemas.microsoft.com/office/drawing/2014/main" id="{88936660-E1A8-4D84-8B02-2DF5E6B48C49}"/>
              </a:ext>
            </a:extLst>
          </p:cNvPr>
          <p:cNvSpPr>
            <a:spLocks noGrp="1"/>
          </p:cNvSpPr>
          <p:nvPr>
            <p:ph type="ftr" sz="quarter" idx="11"/>
          </p:nvPr>
        </p:nvSpPr>
        <p:spPr/>
        <p:txBody>
          <a:bodyPr/>
          <a:lstStyle/>
          <a:p>
            <a:r>
              <a:rPr lang="en-US"/>
              <a:t>Data Science with Python</a:t>
            </a:r>
          </a:p>
        </p:txBody>
      </p:sp>
      <p:sp>
        <p:nvSpPr>
          <p:cNvPr id="3" name="Slide Number Placeholder 2">
            <a:extLst>
              <a:ext uri="{FF2B5EF4-FFF2-40B4-BE49-F238E27FC236}">
                <a16:creationId xmlns:a16="http://schemas.microsoft.com/office/drawing/2014/main" id="{45F74452-E478-4C6D-9395-4DCCED414AD9}"/>
              </a:ext>
            </a:extLst>
          </p:cNvPr>
          <p:cNvSpPr>
            <a:spLocks noGrp="1"/>
          </p:cNvSpPr>
          <p:nvPr>
            <p:ph type="sldNum" sz="quarter" idx="12"/>
          </p:nvPr>
        </p:nvSpPr>
        <p:spPr/>
        <p:txBody>
          <a:bodyPr/>
          <a:lstStyle/>
          <a:p>
            <a:fld id="{5F3D9EEE-6EB2-4DEF-BF80-C8FA23B449D1}" type="slidenum">
              <a:rPr lang="en-US" smtClean="0"/>
              <a:t>35</a:t>
            </a:fld>
            <a:endParaRPr lang="en-US"/>
          </a:p>
        </p:txBody>
      </p:sp>
      <p:pic>
        <p:nvPicPr>
          <p:cNvPr id="5" name="Picture 4">
            <a:extLst>
              <a:ext uri="{FF2B5EF4-FFF2-40B4-BE49-F238E27FC236}">
                <a16:creationId xmlns:a16="http://schemas.microsoft.com/office/drawing/2014/main" id="{95474B3B-4817-4C86-9AEE-EF5C775C3336}"/>
              </a:ext>
            </a:extLst>
          </p:cNvPr>
          <p:cNvPicPr>
            <a:picLocks noChangeAspect="1"/>
          </p:cNvPicPr>
          <p:nvPr/>
        </p:nvPicPr>
        <p:blipFill>
          <a:blip r:embed="rId2"/>
          <a:stretch>
            <a:fillRect/>
          </a:stretch>
        </p:blipFill>
        <p:spPr>
          <a:xfrm>
            <a:off x="772369" y="1047508"/>
            <a:ext cx="10647261" cy="5156521"/>
          </a:xfrm>
          <a:prstGeom prst="rect">
            <a:avLst/>
          </a:prstGeom>
        </p:spPr>
      </p:pic>
    </p:spTree>
    <p:extLst>
      <p:ext uri="{BB962C8B-B14F-4D97-AF65-F5344CB8AC3E}">
        <p14:creationId xmlns:p14="http://schemas.microsoft.com/office/powerpoint/2010/main" val="28253878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9A59EC-5572-40DA-A9FA-373358F908D4}"/>
              </a:ext>
            </a:extLst>
          </p:cNvPr>
          <p:cNvSpPr txBox="1"/>
          <p:nvPr/>
        </p:nvSpPr>
        <p:spPr>
          <a:xfrm>
            <a:off x="0" y="0"/>
            <a:ext cx="4925579" cy="646331"/>
          </a:xfrm>
          <a:prstGeom prst="rect">
            <a:avLst/>
          </a:prstGeom>
          <a:noFill/>
        </p:spPr>
        <p:txBody>
          <a:bodyPr wrap="none" rtlCol="0">
            <a:spAutoFit/>
          </a:bodyPr>
          <a:lstStyle/>
          <a:p>
            <a:r>
              <a:rPr lang="en-US" sz="3600" dirty="0">
                <a:solidFill>
                  <a:srgbClr val="002060"/>
                </a:solidFill>
                <a:effectLst>
                  <a:outerShdw blurRad="38100" dist="38100" dir="2700000" algn="tl">
                    <a:srgbClr val="000000">
                      <a:alpha val="43137"/>
                    </a:srgbClr>
                  </a:outerShdw>
                </a:effectLst>
              </a:rPr>
              <a:t>Technology Development</a:t>
            </a:r>
          </a:p>
        </p:txBody>
      </p:sp>
      <p:sp>
        <p:nvSpPr>
          <p:cNvPr id="2" name="Footer Placeholder 1">
            <a:extLst>
              <a:ext uri="{FF2B5EF4-FFF2-40B4-BE49-F238E27FC236}">
                <a16:creationId xmlns:a16="http://schemas.microsoft.com/office/drawing/2014/main" id="{E48A4304-83C6-4388-A464-5134FB13912B}"/>
              </a:ext>
            </a:extLst>
          </p:cNvPr>
          <p:cNvSpPr>
            <a:spLocks noGrp="1"/>
          </p:cNvSpPr>
          <p:nvPr>
            <p:ph type="ftr" sz="quarter" idx="11"/>
          </p:nvPr>
        </p:nvSpPr>
        <p:spPr/>
        <p:txBody>
          <a:bodyPr/>
          <a:lstStyle/>
          <a:p>
            <a:r>
              <a:rPr lang="en-US"/>
              <a:t>Data Science with Python</a:t>
            </a:r>
          </a:p>
        </p:txBody>
      </p:sp>
      <p:sp>
        <p:nvSpPr>
          <p:cNvPr id="3" name="Slide Number Placeholder 2">
            <a:extLst>
              <a:ext uri="{FF2B5EF4-FFF2-40B4-BE49-F238E27FC236}">
                <a16:creationId xmlns:a16="http://schemas.microsoft.com/office/drawing/2014/main" id="{1F743D22-D602-489C-AF99-2485A4E8C41F}"/>
              </a:ext>
            </a:extLst>
          </p:cNvPr>
          <p:cNvSpPr>
            <a:spLocks noGrp="1"/>
          </p:cNvSpPr>
          <p:nvPr>
            <p:ph type="sldNum" sz="quarter" idx="12"/>
          </p:nvPr>
        </p:nvSpPr>
        <p:spPr/>
        <p:txBody>
          <a:bodyPr/>
          <a:lstStyle/>
          <a:p>
            <a:fld id="{5F3D9EEE-6EB2-4DEF-BF80-C8FA23B449D1}" type="slidenum">
              <a:rPr lang="en-US" smtClean="0"/>
              <a:t>36</a:t>
            </a:fld>
            <a:endParaRPr lang="en-US"/>
          </a:p>
        </p:txBody>
      </p:sp>
      <p:pic>
        <p:nvPicPr>
          <p:cNvPr id="5" name="Picture 4">
            <a:extLst>
              <a:ext uri="{FF2B5EF4-FFF2-40B4-BE49-F238E27FC236}">
                <a16:creationId xmlns:a16="http://schemas.microsoft.com/office/drawing/2014/main" id="{B5A03ED5-6C65-4623-B9AD-3873CCD991E2}"/>
              </a:ext>
            </a:extLst>
          </p:cNvPr>
          <p:cNvPicPr>
            <a:picLocks noChangeAspect="1"/>
          </p:cNvPicPr>
          <p:nvPr/>
        </p:nvPicPr>
        <p:blipFill>
          <a:blip r:embed="rId2"/>
          <a:stretch>
            <a:fillRect/>
          </a:stretch>
        </p:blipFill>
        <p:spPr>
          <a:xfrm>
            <a:off x="1914525" y="1001936"/>
            <a:ext cx="8663420" cy="4854127"/>
          </a:xfrm>
          <a:prstGeom prst="rect">
            <a:avLst/>
          </a:prstGeom>
        </p:spPr>
      </p:pic>
    </p:spTree>
    <p:extLst>
      <p:ext uri="{BB962C8B-B14F-4D97-AF65-F5344CB8AC3E}">
        <p14:creationId xmlns:p14="http://schemas.microsoft.com/office/powerpoint/2010/main" val="36691597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9A59EC-5572-40DA-A9FA-373358F908D4}"/>
              </a:ext>
            </a:extLst>
          </p:cNvPr>
          <p:cNvSpPr txBox="1"/>
          <p:nvPr/>
        </p:nvSpPr>
        <p:spPr>
          <a:xfrm>
            <a:off x="0" y="0"/>
            <a:ext cx="4523482" cy="646331"/>
          </a:xfrm>
          <a:prstGeom prst="rect">
            <a:avLst/>
          </a:prstGeom>
          <a:noFill/>
        </p:spPr>
        <p:txBody>
          <a:bodyPr wrap="none" rtlCol="0">
            <a:spAutoFit/>
          </a:bodyPr>
          <a:lstStyle/>
          <a:p>
            <a:r>
              <a:rPr lang="en-US" sz="3600" dirty="0">
                <a:solidFill>
                  <a:srgbClr val="002060"/>
                </a:solidFill>
                <a:effectLst>
                  <a:outerShdw blurRad="38100" dist="38100" dir="2700000" algn="tl">
                    <a:srgbClr val="000000">
                      <a:alpha val="43137"/>
                    </a:srgbClr>
                  </a:outerShdw>
                </a:effectLst>
              </a:rPr>
              <a:t>AI-as-a-Service (AI-</a:t>
            </a:r>
            <a:r>
              <a:rPr lang="en-US" sz="3600" dirty="0" err="1">
                <a:solidFill>
                  <a:srgbClr val="002060"/>
                </a:solidFill>
                <a:effectLst>
                  <a:outerShdw blurRad="38100" dist="38100" dir="2700000" algn="tl">
                    <a:srgbClr val="000000">
                      <a:alpha val="43137"/>
                    </a:srgbClr>
                  </a:outerShdw>
                </a:effectLst>
              </a:rPr>
              <a:t>aaS</a:t>
            </a:r>
            <a:r>
              <a:rPr lang="en-US" sz="3600" dirty="0">
                <a:solidFill>
                  <a:srgbClr val="002060"/>
                </a:solidFill>
                <a:effectLst>
                  <a:outerShdw blurRad="38100" dist="38100" dir="2700000" algn="tl">
                    <a:srgbClr val="000000">
                      <a:alpha val="43137"/>
                    </a:srgbClr>
                  </a:outerShdw>
                </a:effectLst>
              </a:rPr>
              <a:t>)</a:t>
            </a:r>
          </a:p>
        </p:txBody>
      </p:sp>
      <p:sp>
        <p:nvSpPr>
          <p:cNvPr id="2" name="Footer Placeholder 1">
            <a:extLst>
              <a:ext uri="{FF2B5EF4-FFF2-40B4-BE49-F238E27FC236}">
                <a16:creationId xmlns:a16="http://schemas.microsoft.com/office/drawing/2014/main" id="{E48A4304-83C6-4388-A464-5134FB13912B}"/>
              </a:ext>
            </a:extLst>
          </p:cNvPr>
          <p:cNvSpPr>
            <a:spLocks noGrp="1"/>
          </p:cNvSpPr>
          <p:nvPr>
            <p:ph type="ftr" sz="quarter" idx="11"/>
          </p:nvPr>
        </p:nvSpPr>
        <p:spPr/>
        <p:txBody>
          <a:bodyPr/>
          <a:lstStyle/>
          <a:p>
            <a:r>
              <a:rPr lang="en-US"/>
              <a:t>Data Science with Python</a:t>
            </a:r>
          </a:p>
        </p:txBody>
      </p:sp>
      <p:sp>
        <p:nvSpPr>
          <p:cNvPr id="3" name="Slide Number Placeholder 2">
            <a:extLst>
              <a:ext uri="{FF2B5EF4-FFF2-40B4-BE49-F238E27FC236}">
                <a16:creationId xmlns:a16="http://schemas.microsoft.com/office/drawing/2014/main" id="{1F743D22-D602-489C-AF99-2485A4E8C41F}"/>
              </a:ext>
            </a:extLst>
          </p:cNvPr>
          <p:cNvSpPr>
            <a:spLocks noGrp="1"/>
          </p:cNvSpPr>
          <p:nvPr>
            <p:ph type="sldNum" sz="quarter" idx="12"/>
          </p:nvPr>
        </p:nvSpPr>
        <p:spPr/>
        <p:txBody>
          <a:bodyPr/>
          <a:lstStyle/>
          <a:p>
            <a:fld id="{5F3D9EEE-6EB2-4DEF-BF80-C8FA23B449D1}" type="slidenum">
              <a:rPr lang="en-US" smtClean="0"/>
              <a:t>37</a:t>
            </a:fld>
            <a:endParaRPr lang="en-US"/>
          </a:p>
        </p:txBody>
      </p:sp>
      <p:pic>
        <p:nvPicPr>
          <p:cNvPr id="5" name="Picture 4">
            <a:extLst>
              <a:ext uri="{FF2B5EF4-FFF2-40B4-BE49-F238E27FC236}">
                <a16:creationId xmlns:a16="http://schemas.microsoft.com/office/drawing/2014/main" id="{999C9BE9-EF63-44A4-9952-791753559194}"/>
              </a:ext>
            </a:extLst>
          </p:cNvPr>
          <p:cNvPicPr>
            <a:picLocks noChangeAspect="1"/>
          </p:cNvPicPr>
          <p:nvPr/>
        </p:nvPicPr>
        <p:blipFill>
          <a:blip r:embed="rId2"/>
          <a:stretch>
            <a:fillRect/>
          </a:stretch>
        </p:blipFill>
        <p:spPr>
          <a:xfrm>
            <a:off x="1684694" y="891670"/>
            <a:ext cx="8822612" cy="5074660"/>
          </a:xfrm>
          <a:prstGeom prst="rect">
            <a:avLst/>
          </a:prstGeom>
        </p:spPr>
      </p:pic>
    </p:spTree>
    <p:extLst>
      <p:ext uri="{BB962C8B-B14F-4D97-AF65-F5344CB8AC3E}">
        <p14:creationId xmlns:p14="http://schemas.microsoft.com/office/powerpoint/2010/main" val="27498859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9A59EC-5572-40DA-A9FA-373358F908D4}"/>
              </a:ext>
            </a:extLst>
          </p:cNvPr>
          <p:cNvSpPr txBox="1"/>
          <p:nvPr/>
        </p:nvSpPr>
        <p:spPr>
          <a:xfrm>
            <a:off x="0" y="0"/>
            <a:ext cx="5123775" cy="646331"/>
          </a:xfrm>
          <a:prstGeom prst="rect">
            <a:avLst/>
          </a:prstGeom>
          <a:noFill/>
        </p:spPr>
        <p:txBody>
          <a:bodyPr wrap="none" rtlCol="0">
            <a:spAutoFit/>
          </a:bodyPr>
          <a:lstStyle/>
          <a:p>
            <a:r>
              <a:rPr lang="en-US" sz="3600" dirty="0">
                <a:solidFill>
                  <a:srgbClr val="002060"/>
                </a:solidFill>
                <a:effectLst>
                  <a:outerShdw blurRad="38100" dist="38100" dir="2700000" algn="tl">
                    <a:srgbClr val="000000">
                      <a:alpha val="43137"/>
                    </a:srgbClr>
                  </a:outerShdw>
                </a:effectLst>
              </a:rPr>
              <a:t>What will we cover today?</a:t>
            </a:r>
          </a:p>
        </p:txBody>
      </p:sp>
      <p:sp>
        <p:nvSpPr>
          <p:cNvPr id="7" name="Footer Placeholder 6">
            <a:extLst>
              <a:ext uri="{FF2B5EF4-FFF2-40B4-BE49-F238E27FC236}">
                <a16:creationId xmlns:a16="http://schemas.microsoft.com/office/drawing/2014/main" id="{7194B3F7-26BB-49E2-B307-F176D0595B4D}"/>
              </a:ext>
            </a:extLst>
          </p:cNvPr>
          <p:cNvSpPr>
            <a:spLocks noGrp="1"/>
          </p:cNvSpPr>
          <p:nvPr>
            <p:ph type="ftr" sz="quarter" idx="11"/>
          </p:nvPr>
        </p:nvSpPr>
        <p:spPr/>
        <p:txBody>
          <a:bodyPr/>
          <a:lstStyle/>
          <a:p>
            <a:r>
              <a:rPr lang="en-US"/>
              <a:t>Data Science with Python</a:t>
            </a:r>
          </a:p>
        </p:txBody>
      </p:sp>
      <p:sp>
        <p:nvSpPr>
          <p:cNvPr id="8" name="Slide Number Placeholder 7">
            <a:extLst>
              <a:ext uri="{FF2B5EF4-FFF2-40B4-BE49-F238E27FC236}">
                <a16:creationId xmlns:a16="http://schemas.microsoft.com/office/drawing/2014/main" id="{DDB92CD1-8C21-4304-9F66-4909F76BE0D5}"/>
              </a:ext>
            </a:extLst>
          </p:cNvPr>
          <p:cNvSpPr>
            <a:spLocks noGrp="1"/>
          </p:cNvSpPr>
          <p:nvPr>
            <p:ph type="sldNum" sz="quarter" idx="12"/>
          </p:nvPr>
        </p:nvSpPr>
        <p:spPr/>
        <p:txBody>
          <a:bodyPr/>
          <a:lstStyle/>
          <a:p>
            <a:fld id="{5F3D9EEE-6EB2-4DEF-BF80-C8FA23B449D1}" type="slidenum">
              <a:rPr lang="en-US" smtClean="0"/>
              <a:t>38</a:t>
            </a:fld>
            <a:endParaRPr lang="en-US"/>
          </a:p>
        </p:txBody>
      </p:sp>
      <p:sp>
        <p:nvSpPr>
          <p:cNvPr id="3" name="TextBox 2">
            <a:extLst>
              <a:ext uri="{FF2B5EF4-FFF2-40B4-BE49-F238E27FC236}">
                <a16:creationId xmlns:a16="http://schemas.microsoft.com/office/drawing/2014/main" id="{5B0B005D-2A5F-4986-B584-2B81AEC53A87}"/>
              </a:ext>
            </a:extLst>
          </p:cNvPr>
          <p:cNvSpPr txBox="1"/>
          <p:nvPr/>
        </p:nvSpPr>
        <p:spPr>
          <a:xfrm>
            <a:off x="893618" y="1298864"/>
            <a:ext cx="8762976" cy="2862322"/>
          </a:xfrm>
          <a:prstGeom prst="rect">
            <a:avLst/>
          </a:prstGeom>
          <a:noFill/>
        </p:spPr>
        <p:txBody>
          <a:bodyPr wrap="none" rtlCol="0">
            <a:spAutoFit/>
          </a:bodyPr>
          <a:lstStyle/>
          <a:p>
            <a:pPr marL="285750" indent="-285750">
              <a:buFont typeface="Wingdings" panose="05000000000000000000" pitchFamily="2" charset="2"/>
              <a:buChar char="v"/>
            </a:pPr>
            <a:r>
              <a:rPr lang="en-US" sz="3600" dirty="0">
                <a:solidFill>
                  <a:schemeClr val="bg1">
                    <a:lumMod val="75000"/>
                  </a:schemeClr>
                </a:solidFill>
              </a:rPr>
              <a:t>What is AI and ML?</a:t>
            </a:r>
          </a:p>
          <a:p>
            <a:pPr marL="285750" indent="-285750">
              <a:buFont typeface="Wingdings" panose="05000000000000000000" pitchFamily="2" charset="2"/>
              <a:buChar char="v"/>
            </a:pPr>
            <a:endParaRPr lang="en-US" sz="3600" dirty="0">
              <a:solidFill>
                <a:schemeClr val="bg1">
                  <a:lumMod val="75000"/>
                </a:schemeClr>
              </a:solidFill>
            </a:endParaRPr>
          </a:p>
          <a:p>
            <a:pPr marL="285750" indent="-285750">
              <a:buFont typeface="Wingdings" panose="05000000000000000000" pitchFamily="2" charset="2"/>
              <a:buChar char="v"/>
            </a:pPr>
            <a:r>
              <a:rPr lang="en-US" sz="3600" dirty="0">
                <a:solidFill>
                  <a:schemeClr val="bg1">
                    <a:lumMod val="75000"/>
                  </a:schemeClr>
                </a:solidFill>
              </a:rPr>
              <a:t>Human Intelligence vs. Artificial Intelligence</a:t>
            </a:r>
          </a:p>
          <a:p>
            <a:pPr marL="285750" indent="-285750">
              <a:buFont typeface="Wingdings" panose="05000000000000000000" pitchFamily="2" charset="2"/>
              <a:buChar char="v"/>
            </a:pPr>
            <a:endParaRPr lang="en-US" sz="3600" dirty="0"/>
          </a:p>
          <a:p>
            <a:pPr marL="285750" indent="-285750">
              <a:buFont typeface="Wingdings" panose="05000000000000000000" pitchFamily="2" charset="2"/>
              <a:buChar char="v"/>
            </a:pPr>
            <a:r>
              <a:rPr lang="en-US" sz="3600" dirty="0"/>
              <a:t>Examples</a:t>
            </a:r>
          </a:p>
        </p:txBody>
      </p:sp>
    </p:spTree>
    <p:extLst>
      <p:ext uri="{BB962C8B-B14F-4D97-AF65-F5344CB8AC3E}">
        <p14:creationId xmlns:p14="http://schemas.microsoft.com/office/powerpoint/2010/main" val="41969648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9A59EC-5572-40DA-A9FA-373358F908D4}"/>
              </a:ext>
            </a:extLst>
          </p:cNvPr>
          <p:cNvSpPr txBox="1"/>
          <p:nvPr/>
        </p:nvSpPr>
        <p:spPr>
          <a:xfrm>
            <a:off x="0" y="0"/>
            <a:ext cx="4504438" cy="646331"/>
          </a:xfrm>
          <a:prstGeom prst="rect">
            <a:avLst/>
          </a:prstGeom>
          <a:noFill/>
        </p:spPr>
        <p:txBody>
          <a:bodyPr wrap="none" rtlCol="0">
            <a:spAutoFit/>
          </a:bodyPr>
          <a:lstStyle/>
          <a:p>
            <a:r>
              <a:rPr lang="en-US" sz="3600" dirty="0">
                <a:solidFill>
                  <a:srgbClr val="002060"/>
                </a:solidFill>
                <a:effectLst>
                  <a:outerShdw blurRad="38100" dist="38100" dir="2700000" algn="tl">
                    <a:srgbClr val="000000">
                      <a:alpha val="43137"/>
                    </a:srgbClr>
                  </a:outerShdw>
                </a:effectLst>
              </a:rPr>
              <a:t>AI – ML – DL: Examples</a:t>
            </a:r>
          </a:p>
        </p:txBody>
      </p:sp>
      <p:sp>
        <p:nvSpPr>
          <p:cNvPr id="2" name="Footer Placeholder 1">
            <a:extLst>
              <a:ext uri="{FF2B5EF4-FFF2-40B4-BE49-F238E27FC236}">
                <a16:creationId xmlns:a16="http://schemas.microsoft.com/office/drawing/2014/main" id="{2F668616-D61F-4572-B3F0-AAB084E09331}"/>
              </a:ext>
            </a:extLst>
          </p:cNvPr>
          <p:cNvSpPr>
            <a:spLocks noGrp="1"/>
          </p:cNvSpPr>
          <p:nvPr>
            <p:ph type="ftr" sz="quarter" idx="11"/>
          </p:nvPr>
        </p:nvSpPr>
        <p:spPr/>
        <p:txBody>
          <a:bodyPr/>
          <a:lstStyle/>
          <a:p>
            <a:r>
              <a:rPr lang="en-US"/>
              <a:t>Data Science with Python</a:t>
            </a:r>
          </a:p>
        </p:txBody>
      </p:sp>
      <p:sp>
        <p:nvSpPr>
          <p:cNvPr id="3" name="Slide Number Placeholder 2">
            <a:extLst>
              <a:ext uri="{FF2B5EF4-FFF2-40B4-BE49-F238E27FC236}">
                <a16:creationId xmlns:a16="http://schemas.microsoft.com/office/drawing/2014/main" id="{818A836B-F775-4E13-A708-F519D4967B2E}"/>
              </a:ext>
            </a:extLst>
          </p:cNvPr>
          <p:cNvSpPr>
            <a:spLocks noGrp="1"/>
          </p:cNvSpPr>
          <p:nvPr>
            <p:ph type="sldNum" sz="quarter" idx="12"/>
          </p:nvPr>
        </p:nvSpPr>
        <p:spPr/>
        <p:txBody>
          <a:bodyPr/>
          <a:lstStyle/>
          <a:p>
            <a:fld id="{5F3D9EEE-6EB2-4DEF-BF80-C8FA23B449D1}" type="slidenum">
              <a:rPr lang="en-US" smtClean="0"/>
              <a:t>39</a:t>
            </a:fld>
            <a:endParaRPr lang="en-US"/>
          </a:p>
        </p:txBody>
      </p:sp>
      <p:pic>
        <p:nvPicPr>
          <p:cNvPr id="5" name="Picture 4">
            <a:extLst>
              <a:ext uri="{FF2B5EF4-FFF2-40B4-BE49-F238E27FC236}">
                <a16:creationId xmlns:a16="http://schemas.microsoft.com/office/drawing/2014/main" id="{B79C2E85-1A20-4A20-8551-1948AC89B59A}"/>
              </a:ext>
            </a:extLst>
          </p:cNvPr>
          <p:cNvPicPr>
            <a:picLocks noChangeAspect="1"/>
          </p:cNvPicPr>
          <p:nvPr/>
        </p:nvPicPr>
        <p:blipFill>
          <a:blip r:embed="rId2"/>
          <a:stretch>
            <a:fillRect/>
          </a:stretch>
        </p:blipFill>
        <p:spPr>
          <a:xfrm>
            <a:off x="557408" y="1847088"/>
            <a:ext cx="11077184" cy="371285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806166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974847F-81D3-42A6-9F1C-819071D37D16}"/>
              </a:ext>
            </a:extLst>
          </p:cNvPr>
          <p:cNvSpPr>
            <a:spLocks noGrp="1"/>
          </p:cNvSpPr>
          <p:nvPr>
            <p:ph type="ftr" sz="quarter" idx="11"/>
          </p:nvPr>
        </p:nvSpPr>
        <p:spPr/>
        <p:txBody>
          <a:bodyPr/>
          <a:lstStyle/>
          <a:p>
            <a:r>
              <a:rPr lang="en-US"/>
              <a:t>Data Science with Python</a:t>
            </a:r>
          </a:p>
        </p:txBody>
      </p:sp>
      <p:sp>
        <p:nvSpPr>
          <p:cNvPr id="3" name="Slide Number Placeholder 2">
            <a:extLst>
              <a:ext uri="{FF2B5EF4-FFF2-40B4-BE49-F238E27FC236}">
                <a16:creationId xmlns:a16="http://schemas.microsoft.com/office/drawing/2014/main" id="{9BE348F9-ADFD-4E97-A689-8B4C0A35EC11}"/>
              </a:ext>
            </a:extLst>
          </p:cNvPr>
          <p:cNvSpPr>
            <a:spLocks noGrp="1"/>
          </p:cNvSpPr>
          <p:nvPr>
            <p:ph type="sldNum" sz="quarter" idx="12"/>
          </p:nvPr>
        </p:nvSpPr>
        <p:spPr/>
        <p:txBody>
          <a:bodyPr/>
          <a:lstStyle/>
          <a:p>
            <a:fld id="{5F3D9EEE-6EB2-4DEF-BF80-C8FA23B449D1}" type="slidenum">
              <a:rPr lang="en-US" smtClean="0"/>
              <a:t>4</a:t>
            </a:fld>
            <a:endParaRPr lang="en-US"/>
          </a:p>
        </p:txBody>
      </p:sp>
      <p:sp>
        <p:nvSpPr>
          <p:cNvPr id="4" name="TextBox 3">
            <a:extLst>
              <a:ext uri="{FF2B5EF4-FFF2-40B4-BE49-F238E27FC236}">
                <a16:creationId xmlns:a16="http://schemas.microsoft.com/office/drawing/2014/main" id="{BA30F440-7E9D-4059-AFC2-368C33E08309}"/>
              </a:ext>
            </a:extLst>
          </p:cNvPr>
          <p:cNvSpPr txBox="1"/>
          <p:nvPr/>
        </p:nvSpPr>
        <p:spPr>
          <a:xfrm>
            <a:off x="0" y="2782669"/>
            <a:ext cx="12192000" cy="707886"/>
          </a:xfrm>
          <a:prstGeom prst="rect">
            <a:avLst/>
          </a:prstGeom>
          <a:noFill/>
        </p:spPr>
        <p:txBody>
          <a:bodyPr wrap="square" rtlCol="0">
            <a:spAutoFit/>
          </a:bodyPr>
          <a:lstStyle/>
          <a:p>
            <a:pPr algn="ctr"/>
            <a:r>
              <a:rPr lang="en-US" sz="4000" dirty="0">
                <a:solidFill>
                  <a:srgbClr val="002060"/>
                </a:solidFill>
                <a:effectLst>
                  <a:outerShdw blurRad="38100" dist="38100" dir="2700000" algn="tl">
                    <a:srgbClr val="000000">
                      <a:alpha val="43137"/>
                    </a:srgbClr>
                  </a:outerShdw>
                </a:effectLst>
              </a:rPr>
              <a:t>Introduction: AI and Machine Learning</a:t>
            </a:r>
          </a:p>
        </p:txBody>
      </p:sp>
      <p:pic>
        <p:nvPicPr>
          <p:cNvPr id="6" name="Picture 5">
            <a:extLst>
              <a:ext uri="{FF2B5EF4-FFF2-40B4-BE49-F238E27FC236}">
                <a16:creationId xmlns:a16="http://schemas.microsoft.com/office/drawing/2014/main" id="{763B62D1-C27E-4E8D-9326-167E32B91E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19" y="6277252"/>
            <a:ext cx="1037788" cy="576549"/>
          </a:xfrm>
          <a:prstGeom prst="rect">
            <a:avLst/>
          </a:prstGeom>
        </p:spPr>
      </p:pic>
    </p:spTree>
    <p:extLst>
      <p:ext uri="{BB962C8B-B14F-4D97-AF65-F5344CB8AC3E}">
        <p14:creationId xmlns:p14="http://schemas.microsoft.com/office/powerpoint/2010/main" val="14666691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9A59EC-5572-40DA-A9FA-373358F908D4}"/>
              </a:ext>
            </a:extLst>
          </p:cNvPr>
          <p:cNvSpPr txBox="1"/>
          <p:nvPr/>
        </p:nvSpPr>
        <p:spPr>
          <a:xfrm>
            <a:off x="0" y="0"/>
            <a:ext cx="4504438" cy="646331"/>
          </a:xfrm>
          <a:prstGeom prst="rect">
            <a:avLst/>
          </a:prstGeom>
          <a:noFill/>
        </p:spPr>
        <p:txBody>
          <a:bodyPr wrap="none" rtlCol="0">
            <a:spAutoFit/>
          </a:bodyPr>
          <a:lstStyle/>
          <a:p>
            <a:r>
              <a:rPr lang="en-US" sz="3600" dirty="0">
                <a:solidFill>
                  <a:srgbClr val="002060"/>
                </a:solidFill>
                <a:effectLst>
                  <a:outerShdw blurRad="38100" dist="38100" dir="2700000" algn="tl">
                    <a:srgbClr val="000000">
                      <a:alpha val="43137"/>
                    </a:srgbClr>
                  </a:outerShdw>
                </a:effectLst>
              </a:rPr>
              <a:t>AI – ML – DL: Examples</a:t>
            </a:r>
          </a:p>
        </p:txBody>
      </p:sp>
      <p:sp>
        <p:nvSpPr>
          <p:cNvPr id="2" name="Footer Placeholder 1">
            <a:extLst>
              <a:ext uri="{FF2B5EF4-FFF2-40B4-BE49-F238E27FC236}">
                <a16:creationId xmlns:a16="http://schemas.microsoft.com/office/drawing/2014/main" id="{2F668616-D61F-4572-B3F0-AAB084E09331}"/>
              </a:ext>
            </a:extLst>
          </p:cNvPr>
          <p:cNvSpPr>
            <a:spLocks noGrp="1"/>
          </p:cNvSpPr>
          <p:nvPr>
            <p:ph type="ftr" sz="quarter" idx="11"/>
          </p:nvPr>
        </p:nvSpPr>
        <p:spPr/>
        <p:txBody>
          <a:bodyPr/>
          <a:lstStyle/>
          <a:p>
            <a:r>
              <a:rPr lang="en-US"/>
              <a:t>Data Science with Python</a:t>
            </a:r>
          </a:p>
        </p:txBody>
      </p:sp>
      <p:sp>
        <p:nvSpPr>
          <p:cNvPr id="3" name="Slide Number Placeholder 2">
            <a:extLst>
              <a:ext uri="{FF2B5EF4-FFF2-40B4-BE49-F238E27FC236}">
                <a16:creationId xmlns:a16="http://schemas.microsoft.com/office/drawing/2014/main" id="{818A836B-F775-4E13-A708-F519D4967B2E}"/>
              </a:ext>
            </a:extLst>
          </p:cNvPr>
          <p:cNvSpPr>
            <a:spLocks noGrp="1"/>
          </p:cNvSpPr>
          <p:nvPr>
            <p:ph type="sldNum" sz="quarter" idx="12"/>
          </p:nvPr>
        </p:nvSpPr>
        <p:spPr/>
        <p:txBody>
          <a:bodyPr/>
          <a:lstStyle/>
          <a:p>
            <a:fld id="{5F3D9EEE-6EB2-4DEF-BF80-C8FA23B449D1}" type="slidenum">
              <a:rPr lang="en-US" smtClean="0"/>
              <a:t>40</a:t>
            </a:fld>
            <a:endParaRPr lang="en-US"/>
          </a:p>
        </p:txBody>
      </p:sp>
      <p:pic>
        <p:nvPicPr>
          <p:cNvPr id="6" name="Picture 5">
            <a:extLst>
              <a:ext uri="{FF2B5EF4-FFF2-40B4-BE49-F238E27FC236}">
                <a16:creationId xmlns:a16="http://schemas.microsoft.com/office/drawing/2014/main" id="{8F112469-A8BF-4251-958E-576E02314511}"/>
              </a:ext>
            </a:extLst>
          </p:cNvPr>
          <p:cNvPicPr>
            <a:picLocks noChangeAspect="1"/>
          </p:cNvPicPr>
          <p:nvPr/>
        </p:nvPicPr>
        <p:blipFill>
          <a:blip r:embed="rId2"/>
          <a:stretch>
            <a:fillRect/>
          </a:stretch>
        </p:blipFill>
        <p:spPr>
          <a:xfrm>
            <a:off x="4943119" y="323165"/>
            <a:ext cx="3210281" cy="5710019"/>
          </a:xfrm>
          <a:prstGeom prst="roundRect">
            <a:avLst>
              <a:gd name="adj" fmla="val 16667"/>
            </a:avLst>
          </a:prstGeom>
          <a:ln>
            <a:solidFill>
              <a:schemeClr val="tx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a:extLst>
              <a:ext uri="{FF2B5EF4-FFF2-40B4-BE49-F238E27FC236}">
                <a16:creationId xmlns:a16="http://schemas.microsoft.com/office/drawing/2014/main" id="{BA4661C9-5754-4746-A938-6EF43E49FD74}"/>
              </a:ext>
            </a:extLst>
          </p:cNvPr>
          <p:cNvPicPr>
            <a:picLocks noChangeAspect="1"/>
          </p:cNvPicPr>
          <p:nvPr/>
        </p:nvPicPr>
        <p:blipFill>
          <a:blip r:embed="rId3"/>
          <a:stretch>
            <a:fillRect/>
          </a:stretch>
        </p:blipFill>
        <p:spPr>
          <a:xfrm>
            <a:off x="962025" y="1720950"/>
            <a:ext cx="3076575" cy="2466975"/>
          </a:xfrm>
          <a:prstGeom prst="rect">
            <a:avLst/>
          </a:prstGeom>
        </p:spPr>
      </p:pic>
      <p:sp>
        <p:nvSpPr>
          <p:cNvPr id="8" name="TextBox 7">
            <a:extLst>
              <a:ext uri="{FF2B5EF4-FFF2-40B4-BE49-F238E27FC236}">
                <a16:creationId xmlns:a16="http://schemas.microsoft.com/office/drawing/2014/main" id="{8ABFFE37-4B7D-47C8-8FFC-26C0BCF1489C}"/>
              </a:ext>
            </a:extLst>
          </p:cNvPr>
          <p:cNvSpPr txBox="1"/>
          <p:nvPr/>
        </p:nvSpPr>
        <p:spPr>
          <a:xfrm>
            <a:off x="8517038" y="2855008"/>
            <a:ext cx="2836762" cy="646331"/>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“Most Sophisticated ML model today” - Google</a:t>
            </a:r>
          </a:p>
        </p:txBody>
      </p:sp>
      <p:sp>
        <p:nvSpPr>
          <p:cNvPr id="9" name="TextBox 8">
            <a:extLst>
              <a:ext uri="{FF2B5EF4-FFF2-40B4-BE49-F238E27FC236}">
                <a16:creationId xmlns:a16="http://schemas.microsoft.com/office/drawing/2014/main" id="{923384EC-4CC0-4A06-BED1-446116EFAF2C}"/>
              </a:ext>
            </a:extLst>
          </p:cNvPr>
          <p:cNvSpPr txBox="1"/>
          <p:nvPr/>
        </p:nvSpPr>
        <p:spPr>
          <a:xfrm>
            <a:off x="5375438" y="5540336"/>
            <a:ext cx="2345642" cy="369332"/>
          </a:xfrm>
          <a:prstGeom prst="rect">
            <a:avLst/>
          </a:prstGeom>
          <a:noFill/>
        </p:spPr>
        <p:txBody>
          <a:bodyPr wrap="none" rtlCol="0">
            <a:spAutoFit/>
          </a:bodyPr>
          <a:lstStyle/>
          <a:p>
            <a:r>
              <a:rPr lang="en-US" b="1" dirty="0">
                <a:solidFill>
                  <a:schemeClr val="accent6">
                    <a:lumMod val="50000"/>
                  </a:schemeClr>
                </a:solidFill>
                <a:effectLst>
                  <a:outerShdw blurRad="38100" dist="38100" dir="2700000" algn="tl">
                    <a:srgbClr val="000000">
                      <a:alpha val="43137"/>
                    </a:srgbClr>
                  </a:outerShdw>
                </a:effectLst>
              </a:rPr>
              <a:t>Best example of “NLP”</a:t>
            </a:r>
          </a:p>
        </p:txBody>
      </p:sp>
    </p:spTree>
    <p:extLst>
      <p:ext uri="{BB962C8B-B14F-4D97-AF65-F5344CB8AC3E}">
        <p14:creationId xmlns:p14="http://schemas.microsoft.com/office/powerpoint/2010/main" val="37675511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9A59EC-5572-40DA-A9FA-373358F908D4}"/>
              </a:ext>
            </a:extLst>
          </p:cNvPr>
          <p:cNvSpPr txBox="1"/>
          <p:nvPr/>
        </p:nvSpPr>
        <p:spPr>
          <a:xfrm>
            <a:off x="0" y="0"/>
            <a:ext cx="4504438" cy="646331"/>
          </a:xfrm>
          <a:prstGeom prst="rect">
            <a:avLst/>
          </a:prstGeom>
          <a:noFill/>
        </p:spPr>
        <p:txBody>
          <a:bodyPr wrap="none" rtlCol="0">
            <a:spAutoFit/>
          </a:bodyPr>
          <a:lstStyle/>
          <a:p>
            <a:r>
              <a:rPr lang="en-US" sz="3600" dirty="0">
                <a:solidFill>
                  <a:srgbClr val="002060"/>
                </a:solidFill>
                <a:effectLst>
                  <a:outerShdw blurRad="38100" dist="38100" dir="2700000" algn="tl">
                    <a:srgbClr val="000000">
                      <a:alpha val="43137"/>
                    </a:srgbClr>
                  </a:outerShdw>
                </a:effectLst>
              </a:rPr>
              <a:t>AI – ML – DL: Examples</a:t>
            </a:r>
          </a:p>
        </p:txBody>
      </p:sp>
      <p:sp>
        <p:nvSpPr>
          <p:cNvPr id="2" name="Footer Placeholder 1">
            <a:extLst>
              <a:ext uri="{FF2B5EF4-FFF2-40B4-BE49-F238E27FC236}">
                <a16:creationId xmlns:a16="http://schemas.microsoft.com/office/drawing/2014/main" id="{2F668616-D61F-4572-B3F0-AAB084E09331}"/>
              </a:ext>
            </a:extLst>
          </p:cNvPr>
          <p:cNvSpPr>
            <a:spLocks noGrp="1"/>
          </p:cNvSpPr>
          <p:nvPr>
            <p:ph type="ftr" sz="quarter" idx="11"/>
          </p:nvPr>
        </p:nvSpPr>
        <p:spPr/>
        <p:txBody>
          <a:bodyPr/>
          <a:lstStyle/>
          <a:p>
            <a:r>
              <a:rPr lang="en-US"/>
              <a:t>Data Science with Python</a:t>
            </a:r>
          </a:p>
        </p:txBody>
      </p:sp>
      <p:sp>
        <p:nvSpPr>
          <p:cNvPr id="3" name="Slide Number Placeholder 2">
            <a:extLst>
              <a:ext uri="{FF2B5EF4-FFF2-40B4-BE49-F238E27FC236}">
                <a16:creationId xmlns:a16="http://schemas.microsoft.com/office/drawing/2014/main" id="{818A836B-F775-4E13-A708-F519D4967B2E}"/>
              </a:ext>
            </a:extLst>
          </p:cNvPr>
          <p:cNvSpPr>
            <a:spLocks noGrp="1"/>
          </p:cNvSpPr>
          <p:nvPr>
            <p:ph type="sldNum" sz="quarter" idx="12"/>
          </p:nvPr>
        </p:nvSpPr>
        <p:spPr/>
        <p:txBody>
          <a:bodyPr/>
          <a:lstStyle/>
          <a:p>
            <a:fld id="{5F3D9EEE-6EB2-4DEF-BF80-C8FA23B449D1}" type="slidenum">
              <a:rPr lang="en-US" smtClean="0"/>
              <a:t>41</a:t>
            </a:fld>
            <a:endParaRPr lang="en-US"/>
          </a:p>
        </p:txBody>
      </p:sp>
      <p:pic>
        <p:nvPicPr>
          <p:cNvPr id="1026" name="Picture 2" descr="Related image">
            <a:extLst>
              <a:ext uri="{FF2B5EF4-FFF2-40B4-BE49-F238E27FC236}">
                <a16:creationId xmlns:a16="http://schemas.microsoft.com/office/drawing/2014/main" id="{C3EE0E9A-A19C-4D94-B6CC-B59716497F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070" y="1796633"/>
            <a:ext cx="5292827" cy="326473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BA7CE87-FA65-403B-A368-A5CFCB706B85}"/>
              </a:ext>
            </a:extLst>
          </p:cNvPr>
          <p:cNvSpPr txBox="1"/>
          <p:nvPr/>
        </p:nvSpPr>
        <p:spPr>
          <a:xfrm>
            <a:off x="1109417" y="1365746"/>
            <a:ext cx="3520131" cy="430887"/>
          </a:xfrm>
          <a:prstGeom prst="rect">
            <a:avLst/>
          </a:prstGeom>
          <a:noFill/>
        </p:spPr>
        <p:txBody>
          <a:bodyPr wrap="none" rtlCol="0">
            <a:spAutoFit/>
          </a:bodyPr>
          <a:lstStyle/>
          <a:p>
            <a:r>
              <a:rPr lang="en-US" sz="2200" b="1" dirty="0">
                <a:effectLst>
                  <a:outerShdw blurRad="38100" dist="38100" dir="2700000" algn="tl">
                    <a:srgbClr val="000000">
                      <a:alpha val="43137"/>
                    </a:srgbClr>
                  </a:outerShdw>
                </a:effectLst>
              </a:rPr>
              <a:t>Hand written Check Deposit </a:t>
            </a:r>
          </a:p>
        </p:txBody>
      </p:sp>
      <p:pic>
        <p:nvPicPr>
          <p:cNvPr id="1028" name="Picture 4" descr="Related image">
            <a:extLst>
              <a:ext uri="{FF2B5EF4-FFF2-40B4-BE49-F238E27FC236}">
                <a16:creationId xmlns:a16="http://schemas.microsoft.com/office/drawing/2014/main" id="{1D75D854-1E67-4488-968F-BA266D98C1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2930" y="1735534"/>
            <a:ext cx="6096000" cy="338693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C930AEB-1015-462E-B33F-F41E4FD50FC6}"/>
              </a:ext>
            </a:extLst>
          </p:cNvPr>
          <p:cNvSpPr txBox="1"/>
          <p:nvPr/>
        </p:nvSpPr>
        <p:spPr>
          <a:xfrm>
            <a:off x="7854347" y="1304647"/>
            <a:ext cx="2708690" cy="430887"/>
          </a:xfrm>
          <a:prstGeom prst="rect">
            <a:avLst/>
          </a:prstGeom>
          <a:noFill/>
        </p:spPr>
        <p:txBody>
          <a:bodyPr wrap="none" rtlCol="0">
            <a:spAutoFit/>
          </a:bodyPr>
          <a:lstStyle/>
          <a:p>
            <a:r>
              <a:rPr lang="en-US" sz="2200" b="1" dirty="0">
                <a:effectLst>
                  <a:outerShdw blurRad="38100" dist="38100" dir="2700000" algn="tl">
                    <a:srgbClr val="000000">
                      <a:alpha val="43137"/>
                    </a:srgbClr>
                  </a:outerShdw>
                </a:effectLst>
              </a:rPr>
              <a:t>Reasons for Baby Cry </a:t>
            </a:r>
          </a:p>
        </p:txBody>
      </p:sp>
    </p:spTree>
    <p:extLst>
      <p:ext uri="{BB962C8B-B14F-4D97-AF65-F5344CB8AC3E}">
        <p14:creationId xmlns:p14="http://schemas.microsoft.com/office/powerpoint/2010/main" val="15450322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9A59EC-5572-40DA-A9FA-373358F908D4}"/>
              </a:ext>
            </a:extLst>
          </p:cNvPr>
          <p:cNvSpPr txBox="1"/>
          <p:nvPr/>
        </p:nvSpPr>
        <p:spPr>
          <a:xfrm>
            <a:off x="0" y="0"/>
            <a:ext cx="4504438" cy="646331"/>
          </a:xfrm>
          <a:prstGeom prst="rect">
            <a:avLst/>
          </a:prstGeom>
          <a:noFill/>
        </p:spPr>
        <p:txBody>
          <a:bodyPr wrap="none" rtlCol="0">
            <a:spAutoFit/>
          </a:bodyPr>
          <a:lstStyle/>
          <a:p>
            <a:r>
              <a:rPr lang="en-US" sz="3600" dirty="0">
                <a:solidFill>
                  <a:srgbClr val="002060"/>
                </a:solidFill>
                <a:effectLst>
                  <a:outerShdw blurRad="38100" dist="38100" dir="2700000" algn="tl">
                    <a:srgbClr val="000000">
                      <a:alpha val="43137"/>
                    </a:srgbClr>
                  </a:outerShdw>
                </a:effectLst>
              </a:rPr>
              <a:t>AI – ML – DL: Examples</a:t>
            </a:r>
          </a:p>
        </p:txBody>
      </p:sp>
      <p:sp>
        <p:nvSpPr>
          <p:cNvPr id="2" name="Footer Placeholder 1">
            <a:extLst>
              <a:ext uri="{FF2B5EF4-FFF2-40B4-BE49-F238E27FC236}">
                <a16:creationId xmlns:a16="http://schemas.microsoft.com/office/drawing/2014/main" id="{2F668616-D61F-4572-B3F0-AAB084E09331}"/>
              </a:ext>
            </a:extLst>
          </p:cNvPr>
          <p:cNvSpPr>
            <a:spLocks noGrp="1"/>
          </p:cNvSpPr>
          <p:nvPr>
            <p:ph type="ftr" sz="quarter" idx="11"/>
          </p:nvPr>
        </p:nvSpPr>
        <p:spPr/>
        <p:txBody>
          <a:bodyPr/>
          <a:lstStyle/>
          <a:p>
            <a:r>
              <a:rPr lang="en-US"/>
              <a:t>Data Science with Python</a:t>
            </a:r>
          </a:p>
        </p:txBody>
      </p:sp>
      <p:sp>
        <p:nvSpPr>
          <p:cNvPr id="3" name="Slide Number Placeholder 2">
            <a:extLst>
              <a:ext uri="{FF2B5EF4-FFF2-40B4-BE49-F238E27FC236}">
                <a16:creationId xmlns:a16="http://schemas.microsoft.com/office/drawing/2014/main" id="{818A836B-F775-4E13-A708-F519D4967B2E}"/>
              </a:ext>
            </a:extLst>
          </p:cNvPr>
          <p:cNvSpPr>
            <a:spLocks noGrp="1"/>
          </p:cNvSpPr>
          <p:nvPr>
            <p:ph type="sldNum" sz="quarter" idx="12"/>
          </p:nvPr>
        </p:nvSpPr>
        <p:spPr/>
        <p:txBody>
          <a:bodyPr/>
          <a:lstStyle/>
          <a:p>
            <a:fld id="{5F3D9EEE-6EB2-4DEF-BF80-C8FA23B449D1}" type="slidenum">
              <a:rPr lang="en-US" smtClean="0"/>
              <a:t>42</a:t>
            </a:fld>
            <a:endParaRPr lang="en-US"/>
          </a:p>
        </p:txBody>
      </p:sp>
      <p:pic>
        <p:nvPicPr>
          <p:cNvPr id="6" name="Picture 5">
            <a:extLst>
              <a:ext uri="{FF2B5EF4-FFF2-40B4-BE49-F238E27FC236}">
                <a16:creationId xmlns:a16="http://schemas.microsoft.com/office/drawing/2014/main" id="{132248B3-713E-4EAA-B602-2B0609F472E7}"/>
              </a:ext>
            </a:extLst>
          </p:cNvPr>
          <p:cNvPicPr>
            <a:picLocks noChangeAspect="1"/>
          </p:cNvPicPr>
          <p:nvPr/>
        </p:nvPicPr>
        <p:blipFill>
          <a:blip r:embed="rId2"/>
          <a:stretch>
            <a:fillRect/>
          </a:stretch>
        </p:blipFill>
        <p:spPr>
          <a:xfrm>
            <a:off x="0" y="1214477"/>
            <a:ext cx="7568171" cy="5065311"/>
          </a:xfrm>
          <a:prstGeom prst="rect">
            <a:avLst/>
          </a:prstGeom>
        </p:spPr>
      </p:pic>
      <p:sp>
        <p:nvSpPr>
          <p:cNvPr id="7" name="TextBox 6">
            <a:extLst>
              <a:ext uri="{FF2B5EF4-FFF2-40B4-BE49-F238E27FC236}">
                <a16:creationId xmlns:a16="http://schemas.microsoft.com/office/drawing/2014/main" id="{909DF92B-04D5-4985-B5FC-34D7DEABBE74}"/>
              </a:ext>
            </a:extLst>
          </p:cNvPr>
          <p:cNvSpPr txBox="1"/>
          <p:nvPr/>
        </p:nvSpPr>
        <p:spPr>
          <a:xfrm>
            <a:off x="7568171" y="1919546"/>
            <a:ext cx="4471686" cy="3693319"/>
          </a:xfrm>
          <a:prstGeom prst="rect">
            <a:avLst/>
          </a:prstGeom>
          <a:noFill/>
        </p:spPr>
        <p:txBody>
          <a:bodyPr wrap="square" rtlCol="0">
            <a:spAutoFit/>
          </a:bodyPr>
          <a:lstStyle/>
          <a:p>
            <a:pPr algn="just"/>
            <a:r>
              <a:rPr lang="en-US" dirty="0"/>
              <a:t>What you see here are images (actually videos) “dreamt up” by a neural network. It studied various Videos of beaches, train stations, etc and then Given an image it has never seen before, it will Imagine what might be happening in that scene and turn it into a video. </a:t>
            </a:r>
          </a:p>
          <a:p>
            <a:pPr algn="just"/>
            <a:endParaRPr lang="en-US" dirty="0"/>
          </a:p>
          <a:p>
            <a:pPr algn="just"/>
            <a:r>
              <a:rPr lang="en-US" dirty="0"/>
              <a:t>Amazing research in its very early stages, but one to watch for the future.</a:t>
            </a:r>
          </a:p>
          <a:p>
            <a:pPr algn="just"/>
            <a:endParaRPr lang="en-US" dirty="0"/>
          </a:p>
          <a:p>
            <a:pPr algn="just"/>
            <a:r>
              <a:rPr lang="en-US" dirty="0"/>
              <a:t>Nothing you see here is “real” or actually exists.</a:t>
            </a:r>
          </a:p>
        </p:txBody>
      </p:sp>
    </p:spTree>
    <p:extLst>
      <p:ext uri="{BB962C8B-B14F-4D97-AF65-F5344CB8AC3E}">
        <p14:creationId xmlns:p14="http://schemas.microsoft.com/office/powerpoint/2010/main" val="21123320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9A59EC-5572-40DA-A9FA-373358F908D4}"/>
              </a:ext>
            </a:extLst>
          </p:cNvPr>
          <p:cNvSpPr txBox="1"/>
          <p:nvPr/>
        </p:nvSpPr>
        <p:spPr>
          <a:xfrm>
            <a:off x="0" y="0"/>
            <a:ext cx="4504438" cy="646331"/>
          </a:xfrm>
          <a:prstGeom prst="rect">
            <a:avLst/>
          </a:prstGeom>
          <a:noFill/>
        </p:spPr>
        <p:txBody>
          <a:bodyPr wrap="none" rtlCol="0">
            <a:spAutoFit/>
          </a:bodyPr>
          <a:lstStyle/>
          <a:p>
            <a:r>
              <a:rPr lang="en-US" sz="3600" dirty="0">
                <a:solidFill>
                  <a:srgbClr val="002060"/>
                </a:solidFill>
                <a:effectLst>
                  <a:outerShdw blurRad="38100" dist="38100" dir="2700000" algn="tl">
                    <a:srgbClr val="000000">
                      <a:alpha val="43137"/>
                    </a:srgbClr>
                  </a:outerShdw>
                </a:effectLst>
              </a:rPr>
              <a:t>AI – ML – DL: Examples</a:t>
            </a:r>
          </a:p>
        </p:txBody>
      </p:sp>
      <p:sp>
        <p:nvSpPr>
          <p:cNvPr id="2" name="Footer Placeholder 1">
            <a:extLst>
              <a:ext uri="{FF2B5EF4-FFF2-40B4-BE49-F238E27FC236}">
                <a16:creationId xmlns:a16="http://schemas.microsoft.com/office/drawing/2014/main" id="{2F668616-D61F-4572-B3F0-AAB084E09331}"/>
              </a:ext>
            </a:extLst>
          </p:cNvPr>
          <p:cNvSpPr>
            <a:spLocks noGrp="1"/>
          </p:cNvSpPr>
          <p:nvPr>
            <p:ph type="ftr" sz="quarter" idx="11"/>
          </p:nvPr>
        </p:nvSpPr>
        <p:spPr/>
        <p:txBody>
          <a:bodyPr/>
          <a:lstStyle/>
          <a:p>
            <a:r>
              <a:rPr lang="en-US"/>
              <a:t>Data Science with Python</a:t>
            </a:r>
          </a:p>
        </p:txBody>
      </p:sp>
      <p:sp>
        <p:nvSpPr>
          <p:cNvPr id="3" name="Slide Number Placeholder 2">
            <a:extLst>
              <a:ext uri="{FF2B5EF4-FFF2-40B4-BE49-F238E27FC236}">
                <a16:creationId xmlns:a16="http://schemas.microsoft.com/office/drawing/2014/main" id="{818A836B-F775-4E13-A708-F519D4967B2E}"/>
              </a:ext>
            </a:extLst>
          </p:cNvPr>
          <p:cNvSpPr>
            <a:spLocks noGrp="1"/>
          </p:cNvSpPr>
          <p:nvPr>
            <p:ph type="sldNum" sz="quarter" idx="12"/>
          </p:nvPr>
        </p:nvSpPr>
        <p:spPr/>
        <p:txBody>
          <a:bodyPr/>
          <a:lstStyle/>
          <a:p>
            <a:fld id="{5F3D9EEE-6EB2-4DEF-BF80-C8FA23B449D1}" type="slidenum">
              <a:rPr lang="en-US" smtClean="0"/>
              <a:t>43</a:t>
            </a:fld>
            <a:endParaRPr lang="en-US"/>
          </a:p>
        </p:txBody>
      </p:sp>
      <p:pic>
        <p:nvPicPr>
          <p:cNvPr id="5" name="Picture 4">
            <a:extLst>
              <a:ext uri="{FF2B5EF4-FFF2-40B4-BE49-F238E27FC236}">
                <a16:creationId xmlns:a16="http://schemas.microsoft.com/office/drawing/2014/main" id="{71522814-7634-48E1-B11B-E7F9FAAD468A}"/>
              </a:ext>
            </a:extLst>
          </p:cNvPr>
          <p:cNvPicPr>
            <a:picLocks noChangeAspect="1"/>
          </p:cNvPicPr>
          <p:nvPr/>
        </p:nvPicPr>
        <p:blipFill>
          <a:blip r:embed="rId2"/>
          <a:stretch>
            <a:fillRect/>
          </a:stretch>
        </p:blipFill>
        <p:spPr>
          <a:xfrm>
            <a:off x="0" y="1205495"/>
            <a:ext cx="12192000" cy="4447010"/>
          </a:xfrm>
          <a:prstGeom prst="rect">
            <a:avLst/>
          </a:prstGeom>
        </p:spPr>
      </p:pic>
    </p:spTree>
    <p:extLst>
      <p:ext uri="{BB962C8B-B14F-4D97-AF65-F5344CB8AC3E}">
        <p14:creationId xmlns:p14="http://schemas.microsoft.com/office/powerpoint/2010/main" val="30220669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9A59EC-5572-40DA-A9FA-373358F908D4}"/>
              </a:ext>
            </a:extLst>
          </p:cNvPr>
          <p:cNvSpPr txBox="1"/>
          <p:nvPr/>
        </p:nvSpPr>
        <p:spPr>
          <a:xfrm>
            <a:off x="0" y="0"/>
            <a:ext cx="4504438" cy="646331"/>
          </a:xfrm>
          <a:prstGeom prst="rect">
            <a:avLst/>
          </a:prstGeom>
          <a:noFill/>
        </p:spPr>
        <p:txBody>
          <a:bodyPr wrap="none" rtlCol="0">
            <a:spAutoFit/>
          </a:bodyPr>
          <a:lstStyle/>
          <a:p>
            <a:r>
              <a:rPr lang="en-US" sz="3600" dirty="0">
                <a:solidFill>
                  <a:srgbClr val="002060"/>
                </a:solidFill>
                <a:effectLst>
                  <a:outerShdw blurRad="38100" dist="38100" dir="2700000" algn="tl">
                    <a:srgbClr val="000000">
                      <a:alpha val="43137"/>
                    </a:srgbClr>
                  </a:outerShdw>
                </a:effectLst>
              </a:rPr>
              <a:t>AI – ML – DL: Examples</a:t>
            </a:r>
          </a:p>
        </p:txBody>
      </p:sp>
      <p:sp>
        <p:nvSpPr>
          <p:cNvPr id="2" name="Footer Placeholder 1">
            <a:extLst>
              <a:ext uri="{FF2B5EF4-FFF2-40B4-BE49-F238E27FC236}">
                <a16:creationId xmlns:a16="http://schemas.microsoft.com/office/drawing/2014/main" id="{2F668616-D61F-4572-B3F0-AAB084E09331}"/>
              </a:ext>
            </a:extLst>
          </p:cNvPr>
          <p:cNvSpPr>
            <a:spLocks noGrp="1"/>
          </p:cNvSpPr>
          <p:nvPr>
            <p:ph type="ftr" sz="quarter" idx="11"/>
          </p:nvPr>
        </p:nvSpPr>
        <p:spPr/>
        <p:txBody>
          <a:bodyPr/>
          <a:lstStyle/>
          <a:p>
            <a:r>
              <a:rPr lang="en-US"/>
              <a:t>Data Science with Python</a:t>
            </a:r>
          </a:p>
        </p:txBody>
      </p:sp>
      <p:sp>
        <p:nvSpPr>
          <p:cNvPr id="3" name="Slide Number Placeholder 2">
            <a:extLst>
              <a:ext uri="{FF2B5EF4-FFF2-40B4-BE49-F238E27FC236}">
                <a16:creationId xmlns:a16="http://schemas.microsoft.com/office/drawing/2014/main" id="{818A836B-F775-4E13-A708-F519D4967B2E}"/>
              </a:ext>
            </a:extLst>
          </p:cNvPr>
          <p:cNvSpPr>
            <a:spLocks noGrp="1"/>
          </p:cNvSpPr>
          <p:nvPr>
            <p:ph type="sldNum" sz="quarter" idx="12"/>
          </p:nvPr>
        </p:nvSpPr>
        <p:spPr/>
        <p:txBody>
          <a:bodyPr/>
          <a:lstStyle/>
          <a:p>
            <a:fld id="{5F3D9EEE-6EB2-4DEF-BF80-C8FA23B449D1}" type="slidenum">
              <a:rPr lang="en-US" smtClean="0"/>
              <a:t>44</a:t>
            </a:fld>
            <a:endParaRPr lang="en-US"/>
          </a:p>
        </p:txBody>
      </p:sp>
      <p:pic>
        <p:nvPicPr>
          <p:cNvPr id="5" name="Picture 4">
            <a:extLst>
              <a:ext uri="{FF2B5EF4-FFF2-40B4-BE49-F238E27FC236}">
                <a16:creationId xmlns:a16="http://schemas.microsoft.com/office/drawing/2014/main" id="{FC15841B-8C6C-4A4D-B35C-7B9B676F9916}"/>
              </a:ext>
            </a:extLst>
          </p:cNvPr>
          <p:cNvPicPr>
            <a:picLocks noChangeAspect="1"/>
          </p:cNvPicPr>
          <p:nvPr/>
        </p:nvPicPr>
        <p:blipFill rotWithShape="1">
          <a:blip r:embed="rId2"/>
          <a:srcRect l="2314" t="26672" r="3818" b="10399"/>
          <a:stretch/>
        </p:blipFill>
        <p:spPr>
          <a:xfrm>
            <a:off x="844485" y="1849055"/>
            <a:ext cx="10040041" cy="3159889"/>
          </a:xfrm>
          <a:prstGeom prst="snip2DiagRect">
            <a:avLst/>
          </a:prstGeom>
          <a:solidFill>
            <a:srgbClr val="FFFFFF">
              <a:shade val="85000"/>
            </a:srgbClr>
          </a:solidFill>
          <a:ln w="88900" cap="sq">
            <a:solidFill>
              <a:schemeClr val="tx1"/>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A6A890FE-B270-445F-ADE3-7A600D645FA7}"/>
              </a:ext>
            </a:extLst>
          </p:cNvPr>
          <p:cNvSpPr txBox="1"/>
          <p:nvPr/>
        </p:nvSpPr>
        <p:spPr>
          <a:xfrm>
            <a:off x="4038600" y="1295057"/>
            <a:ext cx="3862148" cy="553998"/>
          </a:xfrm>
          <a:prstGeom prst="rect">
            <a:avLst/>
          </a:prstGeom>
          <a:noFill/>
        </p:spPr>
        <p:txBody>
          <a:bodyPr wrap="none" rtlCol="0">
            <a:spAutoFit/>
          </a:bodyPr>
          <a:lstStyle/>
          <a:p>
            <a:r>
              <a:rPr lang="en-US" sz="3000" dirty="0">
                <a:effectLst>
                  <a:outerShdw blurRad="38100" dist="38100" dir="2700000" algn="tl">
                    <a:srgbClr val="000000">
                      <a:alpha val="43137"/>
                    </a:srgbClr>
                  </a:outerShdw>
                </a:effectLst>
              </a:rPr>
              <a:t>Create your own Music</a:t>
            </a:r>
          </a:p>
        </p:txBody>
      </p:sp>
    </p:spTree>
    <p:extLst>
      <p:ext uri="{BB962C8B-B14F-4D97-AF65-F5344CB8AC3E}">
        <p14:creationId xmlns:p14="http://schemas.microsoft.com/office/powerpoint/2010/main" val="32000575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9A59EC-5572-40DA-A9FA-373358F908D4}"/>
              </a:ext>
            </a:extLst>
          </p:cNvPr>
          <p:cNvSpPr txBox="1"/>
          <p:nvPr/>
        </p:nvSpPr>
        <p:spPr>
          <a:xfrm>
            <a:off x="0" y="0"/>
            <a:ext cx="4504438" cy="646331"/>
          </a:xfrm>
          <a:prstGeom prst="rect">
            <a:avLst/>
          </a:prstGeom>
          <a:noFill/>
        </p:spPr>
        <p:txBody>
          <a:bodyPr wrap="none" rtlCol="0">
            <a:spAutoFit/>
          </a:bodyPr>
          <a:lstStyle/>
          <a:p>
            <a:r>
              <a:rPr lang="en-US" sz="3600" dirty="0">
                <a:solidFill>
                  <a:srgbClr val="002060"/>
                </a:solidFill>
                <a:effectLst>
                  <a:outerShdw blurRad="38100" dist="38100" dir="2700000" algn="tl">
                    <a:srgbClr val="000000">
                      <a:alpha val="43137"/>
                    </a:srgbClr>
                  </a:outerShdw>
                </a:effectLst>
              </a:rPr>
              <a:t>AI – ML – DL: Examples</a:t>
            </a:r>
          </a:p>
        </p:txBody>
      </p:sp>
      <p:sp>
        <p:nvSpPr>
          <p:cNvPr id="2" name="Footer Placeholder 1">
            <a:extLst>
              <a:ext uri="{FF2B5EF4-FFF2-40B4-BE49-F238E27FC236}">
                <a16:creationId xmlns:a16="http://schemas.microsoft.com/office/drawing/2014/main" id="{2F668616-D61F-4572-B3F0-AAB084E09331}"/>
              </a:ext>
            </a:extLst>
          </p:cNvPr>
          <p:cNvSpPr>
            <a:spLocks noGrp="1"/>
          </p:cNvSpPr>
          <p:nvPr>
            <p:ph type="ftr" sz="quarter" idx="11"/>
          </p:nvPr>
        </p:nvSpPr>
        <p:spPr/>
        <p:txBody>
          <a:bodyPr/>
          <a:lstStyle/>
          <a:p>
            <a:r>
              <a:rPr lang="en-US"/>
              <a:t>Data Science with Python</a:t>
            </a:r>
          </a:p>
        </p:txBody>
      </p:sp>
      <p:sp>
        <p:nvSpPr>
          <p:cNvPr id="3" name="Slide Number Placeholder 2">
            <a:extLst>
              <a:ext uri="{FF2B5EF4-FFF2-40B4-BE49-F238E27FC236}">
                <a16:creationId xmlns:a16="http://schemas.microsoft.com/office/drawing/2014/main" id="{818A836B-F775-4E13-A708-F519D4967B2E}"/>
              </a:ext>
            </a:extLst>
          </p:cNvPr>
          <p:cNvSpPr>
            <a:spLocks noGrp="1"/>
          </p:cNvSpPr>
          <p:nvPr>
            <p:ph type="sldNum" sz="quarter" idx="12"/>
          </p:nvPr>
        </p:nvSpPr>
        <p:spPr/>
        <p:txBody>
          <a:bodyPr/>
          <a:lstStyle/>
          <a:p>
            <a:fld id="{5F3D9EEE-6EB2-4DEF-BF80-C8FA23B449D1}" type="slidenum">
              <a:rPr lang="en-US" smtClean="0"/>
              <a:t>45</a:t>
            </a:fld>
            <a:endParaRPr lang="en-US"/>
          </a:p>
        </p:txBody>
      </p:sp>
      <p:pic>
        <p:nvPicPr>
          <p:cNvPr id="5" name="Picture 4">
            <a:extLst>
              <a:ext uri="{FF2B5EF4-FFF2-40B4-BE49-F238E27FC236}">
                <a16:creationId xmlns:a16="http://schemas.microsoft.com/office/drawing/2014/main" id="{FA55C557-B666-462E-ADAA-B7064FBB3E25}"/>
              </a:ext>
            </a:extLst>
          </p:cNvPr>
          <p:cNvPicPr>
            <a:picLocks noChangeAspect="1"/>
          </p:cNvPicPr>
          <p:nvPr/>
        </p:nvPicPr>
        <p:blipFill>
          <a:blip r:embed="rId2"/>
          <a:stretch>
            <a:fillRect/>
          </a:stretch>
        </p:blipFill>
        <p:spPr>
          <a:xfrm>
            <a:off x="246410" y="925682"/>
            <a:ext cx="11699180" cy="5006636"/>
          </a:xfrm>
          <a:prstGeom prst="rect">
            <a:avLst/>
          </a:prstGeom>
        </p:spPr>
      </p:pic>
    </p:spTree>
    <p:extLst>
      <p:ext uri="{BB962C8B-B14F-4D97-AF65-F5344CB8AC3E}">
        <p14:creationId xmlns:p14="http://schemas.microsoft.com/office/powerpoint/2010/main" val="32577753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9A59EC-5572-40DA-A9FA-373358F908D4}"/>
              </a:ext>
            </a:extLst>
          </p:cNvPr>
          <p:cNvSpPr txBox="1"/>
          <p:nvPr/>
        </p:nvSpPr>
        <p:spPr>
          <a:xfrm>
            <a:off x="0" y="0"/>
            <a:ext cx="4504438" cy="646331"/>
          </a:xfrm>
          <a:prstGeom prst="rect">
            <a:avLst/>
          </a:prstGeom>
          <a:noFill/>
        </p:spPr>
        <p:txBody>
          <a:bodyPr wrap="none" rtlCol="0">
            <a:spAutoFit/>
          </a:bodyPr>
          <a:lstStyle/>
          <a:p>
            <a:r>
              <a:rPr lang="en-US" sz="3600" dirty="0">
                <a:solidFill>
                  <a:srgbClr val="002060"/>
                </a:solidFill>
                <a:effectLst>
                  <a:outerShdw blurRad="38100" dist="38100" dir="2700000" algn="tl">
                    <a:srgbClr val="000000">
                      <a:alpha val="43137"/>
                    </a:srgbClr>
                  </a:outerShdw>
                </a:effectLst>
              </a:rPr>
              <a:t>AI – ML – DL: Examples</a:t>
            </a:r>
          </a:p>
        </p:txBody>
      </p:sp>
      <p:sp>
        <p:nvSpPr>
          <p:cNvPr id="2" name="Footer Placeholder 1">
            <a:extLst>
              <a:ext uri="{FF2B5EF4-FFF2-40B4-BE49-F238E27FC236}">
                <a16:creationId xmlns:a16="http://schemas.microsoft.com/office/drawing/2014/main" id="{2F668616-D61F-4572-B3F0-AAB084E09331}"/>
              </a:ext>
            </a:extLst>
          </p:cNvPr>
          <p:cNvSpPr>
            <a:spLocks noGrp="1"/>
          </p:cNvSpPr>
          <p:nvPr>
            <p:ph type="ftr" sz="quarter" idx="11"/>
          </p:nvPr>
        </p:nvSpPr>
        <p:spPr/>
        <p:txBody>
          <a:bodyPr/>
          <a:lstStyle/>
          <a:p>
            <a:r>
              <a:rPr lang="en-US"/>
              <a:t>Data Science with Python</a:t>
            </a:r>
          </a:p>
        </p:txBody>
      </p:sp>
      <p:sp>
        <p:nvSpPr>
          <p:cNvPr id="3" name="Slide Number Placeholder 2">
            <a:extLst>
              <a:ext uri="{FF2B5EF4-FFF2-40B4-BE49-F238E27FC236}">
                <a16:creationId xmlns:a16="http://schemas.microsoft.com/office/drawing/2014/main" id="{818A836B-F775-4E13-A708-F519D4967B2E}"/>
              </a:ext>
            </a:extLst>
          </p:cNvPr>
          <p:cNvSpPr>
            <a:spLocks noGrp="1"/>
          </p:cNvSpPr>
          <p:nvPr>
            <p:ph type="sldNum" sz="quarter" idx="12"/>
          </p:nvPr>
        </p:nvSpPr>
        <p:spPr/>
        <p:txBody>
          <a:bodyPr/>
          <a:lstStyle/>
          <a:p>
            <a:fld id="{5F3D9EEE-6EB2-4DEF-BF80-C8FA23B449D1}" type="slidenum">
              <a:rPr lang="en-US" smtClean="0"/>
              <a:t>46</a:t>
            </a:fld>
            <a:endParaRPr lang="en-US"/>
          </a:p>
        </p:txBody>
      </p:sp>
      <p:pic>
        <p:nvPicPr>
          <p:cNvPr id="8" name="Picture 7">
            <a:extLst>
              <a:ext uri="{FF2B5EF4-FFF2-40B4-BE49-F238E27FC236}">
                <a16:creationId xmlns:a16="http://schemas.microsoft.com/office/drawing/2014/main" id="{AB350DF9-C203-4463-A437-9C05A3A2160C}"/>
              </a:ext>
            </a:extLst>
          </p:cNvPr>
          <p:cNvPicPr>
            <a:picLocks noChangeAspect="1"/>
          </p:cNvPicPr>
          <p:nvPr/>
        </p:nvPicPr>
        <p:blipFill>
          <a:blip r:embed="rId2"/>
          <a:stretch>
            <a:fillRect/>
          </a:stretch>
        </p:blipFill>
        <p:spPr>
          <a:xfrm>
            <a:off x="680932" y="871655"/>
            <a:ext cx="11178776" cy="4714953"/>
          </a:xfrm>
          <a:prstGeom prst="rect">
            <a:avLst/>
          </a:prstGeom>
        </p:spPr>
      </p:pic>
    </p:spTree>
    <p:extLst>
      <p:ext uri="{BB962C8B-B14F-4D97-AF65-F5344CB8AC3E}">
        <p14:creationId xmlns:p14="http://schemas.microsoft.com/office/powerpoint/2010/main" val="10808069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9A59EC-5572-40DA-A9FA-373358F908D4}"/>
              </a:ext>
            </a:extLst>
          </p:cNvPr>
          <p:cNvSpPr txBox="1"/>
          <p:nvPr/>
        </p:nvSpPr>
        <p:spPr>
          <a:xfrm>
            <a:off x="0" y="0"/>
            <a:ext cx="4504438" cy="646331"/>
          </a:xfrm>
          <a:prstGeom prst="rect">
            <a:avLst/>
          </a:prstGeom>
          <a:noFill/>
        </p:spPr>
        <p:txBody>
          <a:bodyPr wrap="none" rtlCol="0">
            <a:spAutoFit/>
          </a:bodyPr>
          <a:lstStyle/>
          <a:p>
            <a:r>
              <a:rPr lang="en-US" sz="3600" dirty="0">
                <a:solidFill>
                  <a:srgbClr val="002060"/>
                </a:solidFill>
                <a:effectLst>
                  <a:outerShdw blurRad="38100" dist="38100" dir="2700000" algn="tl">
                    <a:srgbClr val="000000">
                      <a:alpha val="43137"/>
                    </a:srgbClr>
                  </a:outerShdw>
                </a:effectLst>
              </a:rPr>
              <a:t>AI – ML – DL: Examples</a:t>
            </a:r>
          </a:p>
        </p:txBody>
      </p:sp>
      <p:sp>
        <p:nvSpPr>
          <p:cNvPr id="2" name="Footer Placeholder 1">
            <a:extLst>
              <a:ext uri="{FF2B5EF4-FFF2-40B4-BE49-F238E27FC236}">
                <a16:creationId xmlns:a16="http://schemas.microsoft.com/office/drawing/2014/main" id="{2F668616-D61F-4572-B3F0-AAB084E09331}"/>
              </a:ext>
            </a:extLst>
          </p:cNvPr>
          <p:cNvSpPr>
            <a:spLocks noGrp="1"/>
          </p:cNvSpPr>
          <p:nvPr>
            <p:ph type="ftr" sz="quarter" idx="11"/>
          </p:nvPr>
        </p:nvSpPr>
        <p:spPr/>
        <p:txBody>
          <a:bodyPr/>
          <a:lstStyle/>
          <a:p>
            <a:r>
              <a:rPr lang="en-US"/>
              <a:t>Data Science with Python</a:t>
            </a:r>
          </a:p>
        </p:txBody>
      </p:sp>
      <p:sp>
        <p:nvSpPr>
          <p:cNvPr id="3" name="Slide Number Placeholder 2">
            <a:extLst>
              <a:ext uri="{FF2B5EF4-FFF2-40B4-BE49-F238E27FC236}">
                <a16:creationId xmlns:a16="http://schemas.microsoft.com/office/drawing/2014/main" id="{818A836B-F775-4E13-A708-F519D4967B2E}"/>
              </a:ext>
            </a:extLst>
          </p:cNvPr>
          <p:cNvSpPr>
            <a:spLocks noGrp="1"/>
          </p:cNvSpPr>
          <p:nvPr>
            <p:ph type="sldNum" sz="quarter" idx="12"/>
          </p:nvPr>
        </p:nvSpPr>
        <p:spPr/>
        <p:txBody>
          <a:bodyPr/>
          <a:lstStyle/>
          <a:p>
            <a:fld id="{5F3D9EEE-6EB2-4DEF-BF80-C8FA23B449D1}" type="slidenum">
              <a:rPr lang="en-US" smtClean="0"/>
              <a:t>47</a:t>
            </a:fld>
            <a:endParaRPr lang="en-US"/>
          </a:p>
        </p:txBody>
      </p:sp>
      <p:pic>
        <p:nvPicPr>
          <p:cNvPr id="6146" name="Picture 2" descr="Image result for examples of machine learning">
            <a:extLst>
              <a:ext uri="{FF2B5EF4-FFF2-40B4-BE49-F238E27FC236}">
                <a16:creationId xmlns:a16="http://schemas.microsoft.com/office/drawing/2014/main" id="{05FED736-1B5A-4BD5-92D3-AB066E49D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3150" y="623888"/>
            <a:ext cx="7505700" cy="5610225"/>
          </a:xfrm>
          <a:prstGeom prst="roundRect">
            <a:avLst>
              <a:gd name="adj" fmla="val 16667"/>
            </a:avLst>
          </a:prstGeom>
          <a:ln w="28575">
            <a:solidFill>
              <a:srgbClr val="002060"/>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07566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9A59EC-5572-40DA-A9FA-373358F908D4}"/>
              </a:ext>
            </a:extLst>
          </p:cNvPr>
          <p:cNvSpPr txBox="1"/>
          <p:nvPr/>
        </p:nvSpPr>
        <p:spPr>
          <a:xfrm>
            <a:off x="0" y="0"/>
            <a:ext cx="6757171" cy="646331"/>
          </a:xfrm>
          <a:prstGeom prst="rect">
            <a:avLst/>
          </a:prstGeom>
          <a:noFill/>
        </p:spPr>
        <p:txBody>
          <a:bodyPr wrap="none" rtlCol="0">
            <a:spAutoFit/>
          </a:bodyPr>
          <a:lstStyle/>
          <a:p>
            <a:r>
              <a:rPr lang="en-US" sz="3600" dirty="0">
                <a:solidFill>
                  <a:srgbClr val="002060"/>
                </a:solidFill>
                <a:effectLst>
                  <a:outerShdw blurRad="38100" dist="38100" dir="2700000" algn="tl">
                    <a:srgbClr val="000000">
                      <a:alpha val="43137"/>
                    </a:srgbClr>
                  </a:outerShdw>
                </a:effectLst>
              </a:rPr>
              <a:t>AI – ML – DL: From Satellite Images</a:t>
            </a:r>
          </a:p>
        </p:txBody>
      </p:sp>
      <p:sp>
        <p:nvSpPr>
          <p:cNvPr id="2" name="Footer Placeholder 1">
            <a:extLst>
              <a:ext uri="{FF2B5EF4-FFF2-40B4-BE49-F238E27FC236}">
                <a16:creationId xmlns:a16="http://schemas.microsoft.com/office/drawing/2014/main" id="{2F668616-D61F-4572-B3F0-AAB084E09331}"/>
              </a:ext>
            </a:extLst>
          </p:cNvPr>
          <p:cNvSpPr>
            <a:spLocks noGrp="1"/>
          </p:cNvSpPr>
          <p:nvPr>
            <p:ph type="ftr" sz="quarter" idx="11"/>
          </p:nvPr>
        </p:nvSpPr>
        <p:spPr/>
        <p:txBody>
          <a:bodyPr/>
          <a:lstStyle/>
          <a:p>
            <a:r>
              <a:rPr lang="en-US"/>
              <a:t>Data Science with Python</a:t>
            </a:r>
          </a:p>
        </p:txBody>
      </p:sp>
      <p:sp>
        <p:nvSpPr>
          <p:cNvPr id="3" name="Slide Number Placeholder 2">
            <a:extLst>
              <a:ext uri="{FF2B5EF4-FFF2-40B4-BE49-F238E27FC236}">
                <a16:creationId xmlns:a16="http://schemas.microsoft.com/office/drawing/2014/main" id="{818A836B-F775-4E13-A708-F519D4967B2E}"/>
              </a:ext>
            </a:extLst>
          </p:cNvPr>
          <p:cNvSpPr>
            <a:spLocks noGrp="1"/>
          </p:cNvSpPr>
          <p:nvPr>
            <p:ph type="sldNum" sz="quarter" idx="12"/>
          </p:nvPr>
        </p:nvSpPr>
        <p:spPr/>
        <p:txBody>
          <a:bodyPr/>
          <a:lstStyle/>
          <a:p>
            <a:fld id="{5F3D9EEE-6EB2-4DEF-BF80-C8FA23B449D1}" type="slidenum">
              <a:rPr lang="en-US" smtClean="0"/>
              <a:t>48</a:t>
            </a:fld>
            <a:endParaRPr lang="en-US"/>
          </a:p>
        </p:txBody>
      </p:sp>
      <p:pic>
        <p:nvPicPr>
          <p:cNvPr id="6" name="Picture 5">
            <a:extLst>
              <a:ext uri="{FF2B5EF4-FFF2-40B4-BE49-F238E27FC236}">
                <a16:creationId xmlns:a16="http://schemas.microsoft.com/office/drawing/2014/main" id="{87BBD070-658D-481C-9D03-A57A821B32D6}"/>
              </a:ext>
            </a:extLst>
          </p:cNvPr>
          <p:cNvPicPr>
            <a:picLocks noChangeAspect="1"/>
          </p:cNvPicPr>
          <p:nvPr/>
        </p:nvPicPr>
        <p:blipFill>
          <a:blip r:embed="rId2"/>
          <a:stretch>
            <a:fillRect/>
          </a:stretch>
        </p:blipFill>
        <p:spPr>
          <a:xfrm>
            <a:off x="3643312" y="730826"/>
            <a:ext cx="5490297" cy="5458315"/>
          </a:xfrm>
          <a:prstGeom prst="rect">
            <a:avLst/>
          </a:prstGeom>
        </p:spPr>
      </p:pic>
    </p:spTree>
    <p:extLst>
      <p:ext uri="{BB962C8B-B14F-4D97-AF65-F5344CB8AC3E}">
        <p14:creationId xmlns:p14="http://schemas.microsoft.com/office/powerpoint/2010/main" val="23658192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9A59EC-5572-40DA-A9FA-373358F908D4}"/>
              </a:ext>
            </a:extLst>
          </p:cNvPr>
          <p:cNvSpPr txBox="1"/>
          <p:nvPr/>
        </p:nvSpPr>
        <p:spPr>
          <a:xfrm>
            <a:off x="0" y="0"/>
            <a:ext cx="4504438" cy="646331"/>
          </a:xfrm>
          <a:prstGeom prst="rect">
            <a:avLst/>
          </a:prstGeom>
          <a:noFill/>
        </p:spPr>
        <p:txBody>
          <a:bodyPr wrap="none" rtlCol="0">
            <a:spAutoFit/>
          </a:bodyPr>
          <a:lstStyle/>
          <a:p>
            <a:r>
              <a:rPr lang="en-US" sz="3600" dirty="0">
                <a:solidFill>
                  <a:srgbClr val="002060"/>
                </a:solidFill>
                <a:effectLst>
                  <a:outerShdw blurRad="38100" dist="38100" dir="2700000" algn="tl">
                    <a:srgbClr val="000000">
                      <a:alpha val="43137"/>
                    </a:srgbClr>
                  </a:outerShdw>
                </a:effectLst>
              </a:rPr>
              <a:t>AI – ML – DL: Examples</a:t>
            </a:r>
          </a:p>
        </p:txBody>
      </p:sp>
      <p:sp>
        <p:nvSpPr>
          <p:cNvPr id="2" name="Footer Placeholder 1">
            <a:extLst>
              <a:ext uri="{FF2B5EF4-FFF2-40B4-BE49-F238E27FC236}">
                <a16:creationId xmlns:a16="http://schemas.microsoft.com/office/drawing/2014/main" id="{2F668616-D61F-4572-B3F0-AAB084E09331}"/>
              </a:ext>
            </a:extLst>
          </p:cNvPr>
          <p:cNvSpPr>
            <a:spLocks noGrp="1"/>
          </p:cNvSpPr>
          <p:nvPr>
            <p:ph type="ftr" sz="quarter" idx="11"/>
          </p:nvPr>
        </p:nvSpPr>
        <p:spPr/>
        <p:txBody>
          <a:bodyPr/>
          <a:lstStyle/>
          <a:p>
            <a:r>
              <a:rPr lang="en-US"/>
              <a:t>Data Science with Python</a:t>
            </a:r>
          </a:p>
        </p:txBody>
      </p:sp>
      <p:sp>
        <p:nvSpPr>
          <p:cNvPr id="3" name="Slide Number Placeholder 2">
            <a:extLst>
              <a:ext uri="{FF2B5EF4-FFF2-40B4-BE49-F238E27FC236}">
                <a16:creationId xmlns:a16="http://schemas.microsoft.com/office/drawing/2014/main" id="{818A836B-F775-4E13-A708-F519D4967B2E}"/>
              </a:ext>
            </a:extLst>
          </p:cNvPr>
          <p:cNvSpPr>
            <a:spLocks noGrp="1"/>
          </p:cNvSpPr>
          <p:nvPr>
            <p:ph type="sldNum" sz="quarter" idx="12"/>
          </p:nvPr>
        </p:nvSpPr>
        <p:spPr/>
        <p:txBody>
          <a:bodyPr/>
          <a:lstStyle/>
          <a:p>
            <a:fld id="{5F3D9EEE-6EB2-4DEF-BF80-C8FA23B449D1}" type="slidenum">
              <a:rPr lang="en-US" smtClean="0"/>
              <a:t>49</a:t>
            </a:fld>
            <a:endParaRPr lang="en-US"/>
          </a:p>
        </p:txBody>
      </p:sp>
      <p:pic>
        <p:nvPicPr>
          <p:cNvPr id="5" name="Picture 4">
            <a:extLst>
              <a:ext uri="{FF2B5EF4-FFF2-40B4-BE49-F238E27FC236}">
                <a16:creationId xmlns:a16="http://schemas.microsoft.com/office/drawing/2014/main" id="{315EE1D0-6FA5-457A-86D0-98B8D6D012A6}"/>
              </a:ext>
            </a:extLst>
          </p:cNvPr>
          <p:cNvPicPr>
            <a:picLocks noChangeAspect="1"/>
          </p:cNvPicPr>
          <p:nvPr/>
        </p:nvPicPr>
        <p:blipFill>
          <a:blip r:embed="rId2"/>
          <a:stretch>
            <a:fillRect/>
          </a:stretch>
        </p:blipFill>
        <p:spPr>
          <a:xfrm>
            <a:off x="2405429" y="1555255"/>
            <a:ext cx="7539329" cy="3747490"/>
          </a:xfrm>
          <a:prstGeom prst="roundRect">
            <a:avLst>
              <a:gd name="adj" fmla="val 16667"/>
            </a:avLst>
          </a:prstGeom>
          <a:ln>
            <a:solidFill>
              <a:schemeClr val="tx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272068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9A59EC-5572-40DA-A9FA-373358F908D4}"/>
              </a:ext>
            </a:extLst>
          </p:cNvPr>
          <p:cNvSpPr txBox="1"/>
          <p:nvPr/>
        </p:nvSpPr>
        <p:spPr>
          <a:xfrm>
            <a:off x="0" y="0"/>
            <a:ext cx="12192000" cy="646331"/>
          </a:xfrm>
          <a:prstGeom prst="rect">
            <a:avLst/>
          </a:prstGeom>
          <a:noFill/>
        </p:spPr>
        <p:txBody>
          <a:bodyPr wrap="square" rtlCol="0" anchor="t">
            <a:spAutoFit/>
          </a:bodyPr>
          <a:lstStyle/>
          <a:p>
            <a:pPr algn="ctr"/>
            <a:r>
              <a:rPr lang="en-US" sz="3600" dirty="0">
                <a:solidFill>
                  <a:srgbClr val="002060"/>
                </a:solidFill>
                <a:cs typeface="Calibri"/>
              </a:rPr>
              <a:t>Human Intelligence (HI) vs. Artificial Intelligence (AI) </a:t>
            </a:r>
          </a:p>
        </p:txBody>
      </p:sp>
      <p:sp>
        <p:nvSpPr>
          <p:cNvPr id="7" name="Footer Placeholder 6">
            <a:extLst>
              <a:ext uri="{FF2B5EF4-FFF2-40B4-BE49-F238E27FC236}">
                <a16:creationId xmlns:a16="http://schemas.microsoft.com/office/drawing/2014/main" id="{7194B3F7-26BB-49E2-B307-F176D0595B4D}"/>
              </a:ext>
            </a:extLst>
          </p:cNvPr>
          <p:cNvSpPr>
            <a:spLocks noGrp="1"/>
          </p:cNvSpPr>
          <p:nvPr>
            <p:ph type="ftr" sz="quarter" idx="11"/>
          </p:nvPr>
        </p:nvSpPr>
        <p:spPr>
          <a:xfrm>
            <a:off x="4139962" y="6538912"/>
            <a:ext cx="4114800" cy="365125"/>
          </a:xfrm>
        </p:spPr>
        <p:txBody>
          <a:bodyPr/>
          <a:lstStyle/>
          <a:p>
            <a:r>
              <a:rPr lang="en-US"/>
              <a:t>AI with Python</a:t>
            </a:r>
            <a:endParaRPr lang="en-US" dirty="0"/>
          </a:p>
        </p:txBody>
      </p:sp>
      <p:sp>
        <p:nvSpPr>
          <p:cNvPr id="8" name="Slide Number Placeholder 7">
            <a:extLst>
              <a:ext uri="{FF2B5EF4-FFF2-40B4-BE49-F238E27FC236}">
                <a16:creationId xmlns:a16="http://schemas.microsoft.com/office/drawing/2014/main" id="{DDB92CD1-8C21-4304-9F66-4909F76BE0D5}"/>
              </a:ext>
            </a:extLst>
          </p:cNvPr>
          <p:cNvSpPr>
            <a:spLocks noGrp="1"/>
          </p:cNvSpPr>
          <p:nvPr>
            <p:ph type="sldNum" sz="quarter" idx="12"/>
          </p:nvPr>
        </p:nvSpPr>
        <p:spPr/>
        <p:txBody>
          <a:bodyPr/>
          <a:lstStyle/>
          <a:p>
            <a:fld id="{5F3D9EEE-6EB2-4DEF-BF80-C8FA23B449D1}" type="slidenum">
              <a:rPr lang="en-US" smtClean="0"/>
              <a:t>5</a:t>
            </a:fld>
            <a:endParaRPr lang="en-US"/>
          </a:p>
        </p:txBody>
      </p:sp>
      <p:pic>
        <p:nvPicPr>
          <p:cNvPr id="16" name="Picture 15">
            <a:extLst>
              <a:ext uri="{FF2B5EF4-FFF2-40B4-BE49-F238E27FC236}">
                <a16:creationId xmlns:a16="http://schemas.microsoft.com/office/drawing/2014/main" id="{531A65B1-C9C7-42B3-AAD1-6902578E29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19" y="6277252"/>
            <a:ext cx="1037788" cy="576549"/>
          </a:xfrm>
          <a:prstGeom prst="rect">
            <a:avLst/>
          </a:prstGeom>
        </p:spPr>
      </p:pic>
      <p:pic>
        <p:nvPicPr>
          <p:cNvPr id="9" name="Picture 2" descr="Related image">
            <a:extLst>
              <a:ext uri="{FF2B5EF4-FFF2-40B4-BE49-F238E27FC236}">
                <a16:creationId xmlns:a16="http://schemas.microsoft.com/office/drawing/2014/main" id="{B4C08F24-E24E-46E1-9E1B-052408EA9E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236" r="58494"/>
          <a:stretch/>
        </p:blipFill>
        <p:spPr bwMode="auto">
          <a:xfrm>
            <a:off x="799510" y="836713"/>
            <a:ext cx="1902833" cy="21209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10" name="Group 9">
            <a:extLst>
              <a:ext uri="{FF2B5EF4-FFF2-40B4-BE49-F238E27FC236}">
                <a16:creationId xmlns:a16="http://schemas.microsoft.com/office/drawing/2014/main" id="{FC839272-1648-45F0-8C77-429479B296C5}"/>
              </a:ext>
            </a:extLst>
          </p:cNvPr>
          <p:cNvGrpSpPr/>
          <p:nvPr/>
        </p:nvGrpSpPr>
        <p:grpSpPr>
          <a:xfrm>
            <a:off x="3735789" y="836712"/>
            <a:ext cx="3926251" cy="2120921"/>
            <a:chOff x="2518844" y="564994"/>
            <a:chExt cx="3368077" cy="1687867"/>
          </a:xfrm>
        </p:grpSpPr>
        <p:pic>
          <p:nvPicPr>
            <p:cNvPr id="11" name="Picture 2" descr="Related image">
              <a:extLst>
                <a:ext uri="{FF2B5EF4-FFF2-40B4-BE49-F238E27FC236}">
                  <a16:creationId xmlns:a16="http://schemas.microsoft.com/office/drawing/2014/main" id="{BF1DD64D-A012-491D-90D5-81EBF79E3D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494" t="20236"/>
            <a:stretch/>
          </p:blipFill>
          <p:spPr bwMode="auto">
            <a:xfrm>
              <a:off x="4254604" y="564994"/>
              <a:ext cx="1632317" cy="1687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extBox 11">
              <a:extLst>
                <a:ext uri="{FF2B5EF4-FFF2-40B4-BE49-F238E27FC236}">
                  <a16:creationId xmlns:a16="http://schemas.microsoft.com/office/drawing/2014/main" id="{E4CA2B52-01C4-4F8C-BBC5-B416E58BADD9}"/>
                </a:ext>
              </a:extLst>
            </p:cNvPr>
            <p:cNvSpPr txBox="1"/>
            <p:nvPr/>
          </p:nvSpPr>
          <p:spPr>
            <a:xfrm>
              <a:off x="2518844" y="747207"/>
              <a:ext cx="1109020" cy="1249164"/>
            </a:xfrm>
            <a:prstGeom prst="rect">
              <a:avLst/>
            </a:prstGeom>
            <a:noFill/>
          </p:spPr>
          <p:txBody>
            <a:bodyPr wrap="square" rtlCol="0">
              <a:spAutoFit/>
            </a:bodyPr>
            <a:lstStyle/>
            <a:p>
              <a:pPr algn="ctr"/>
              <a:r>
                <a:rPr lang="en-US" sz="9600" dirty="0"/>
                <a:t>~</a:t>
              </a:r>
            </a:p>
          </p:txBody>
        </p:sp>
      </p:grpSp>
      <p:grpSp>
        <p:nvGrpSpPr>
          <p:cNvPr id="13" name="Group 12">
            <a:extLst>
              <a:ext uri="{FF2B5EF4-FFF2-40B4-BE49-F238E27FC236}">
                <a16:creationId xmlns:a16="http://schemas.microsoft.com/office/drawing/2014/main" id="{8EC9E9A1-41E0-49FB-91B9-3D15DD6EED78}"/>
              </a:ext>
            </a:extLst>
          </p:cNvPr>
          <p:cNvGrpSpPr/>
          <p:nvPr/>
        </p:nvGrpSpPr>
        <p:grpSpPr>
          <a:xfrm>
            <a:off x="886171" y="2957633"/>
            <a:ext cx="10467629" cy="2141277"/>
            <a:chOff x="74341" y="2276033"/>
            <a:chExt cx="8979502" cy="1704068"/>
          </a:xfrm>
        </p:grpSpPr>
        <p:pic>
          <p:nvPicPr>
            <p:cNvPr id="14" name="Picture 4" descr="Image result for robotics">
              <a:extLst>
                <a:ext uri="{FF2B5EF4-FFF2-40B4-BE49-F238E27FC236}">
                  <a16:creationId xmlns:a16="http://schemas.microsoft.com/office/drawing/2014/main" id="{91D697A1-3E24-4FBF-98E7-B919C1095F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41" y="2969259"/>
              <a:ext cx="1907091" cy="100963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5" name="Picture 6" descr="Image result for nlp">
              <a:extLst>
                <a:ext uri="{FF2B5EF4-FFF2-40B4-BE49-F238E27FC236}">
                  <a16:creationId xmlns:a16="http://schemas.microsoft.com/office/drawing/2014/main" id="{9C96BFE1-477E-4EEF-9730-9AC6F8668C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814" b="8022"/>
            <a:stretch/>
          </p:blipFill>
          <p:spPr bwMode="auto">
            <a:xfrm>
              <a:off x="2640023" y="2965057"/>
              <a:ext cx="1805414" cy="101383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7" name="Picture 8" descr="Image result for computer vision">
              <a:extLst>
                <a:ext uri="{FF2B5EF4-FFF2-40B4-BE49-F238E27FC236}">
                  <a16:creationId xmlns:a16="http://schemas.microsoft.com/office/drawing/2014/main" id="{E5C47FBB-D46E-44A5-9ABC-0E91C54209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9425" y="2987359"/>
              <a:ext cx="1821365" cy="98530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8" name="Picture 10" descr="Image result for cognitive computing">
              <a:extLst>
                <a:ext uri="{FF2B5EF4-FFF2-40B4-BE49-F238E27FC236}">
                  <a16:creationId xmlns:a16="http://schemas.microsoft.com/office/drawing/2014/main" id="{3DD6B682-C499-4D8D-B54A-94673448771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158" r="15966"/>
            <a:stretch/>
          </p:blipFill>
          <p:spPr bwMode="auto">
            <a:xfrm>
              <a:off x="7426712" y="2994793"/>
              <a:ext cx="1627131" cy="98530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345A8485-BF7D-48D6-AEC0-254C8151A578}"/>
                </a:ext>
              </a:extLst>
            </p:cNvPr>
            <p:cNvCxnSpPr>
              <a:cxnSpLocks/>
              <a:stCxn id="11" idx="2"/>
            </p:cNvCxnSpPr>
            <p:nvPr/>
          </p:nvCxnSpPr>
          <p:spPr>
            <a:xfrm flipH="1">
              <a:off x="1023930" y="2276033"/>
              <a:ext cx="4046832" cy="687165"/>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4AE9B03-A6C2-44B1-BA54-6BBDA08CCA70}"/>
                </a:ext>
              </a:extLst>
            </p:cNvPr>
            <p:cNvCxnSpPr>
              <a:stCxn id="11" idx="2"/>
              <a:endCxn id="15" idx="0"/>
            </p:cNvCxnSpPr>
            <p:nvPr/>
          </p:nvCxnSpPr>
          <p:spPr>
            <a:xfrm flipH="1">
              <a:off x="3542730" y="2276034"/>
              <a:ext cx="1528033" cy="689023"/>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DF0037B-12B0-44F1-A9DF-9CE17519E622}"/>
                </a:ext>
              </a:extLst>
            </p:cNvPr>
            <p:cNvCxnSpPr>
              <a:stCxn id="11" idx="2"/>
              <a:endCxn id="17" idx="0"/>
            </p:cNvCxnSpPr>
            <p:nvPr/>
          </p:nvCxnSpPr>
          <p:spPr>
            <a:xfrm>
              <a:off x="5070763" y="2276033"/>
              <a:ext cx="899346" cy="711326"/>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398B7FF-AE8E-4BC4-A082-B2C8EB0798E4}"/>
                </a:ext>
              </a:extLst>
            </p:cNvPr>
            <p:cNvCxnSpPr>
              <a:cxnSpLocks/>
              <a:stCxn id="11" idx="2"/>
              <a:endCxn id="18" idx="0"/>
            </p:cNvCxnSpPr>
            <p:nvPr/>
          </p:nvCxnSpPr>
          <p:spPr>
            <a:xfrm>
              <a:off x="5070763" y="2276034"/>
              <a:ext cx="3169515" cy="718759"/>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2A9D821-2A8E-48E2-8252-0DDA08753DC6}"/>
                </a:ext>
              </a:extLst>
            </p:cNvPr>
            <p:cNvSpPr txBox="1"/>
            <p:nvPr/>
          </p:nvSpPr>
          <p:spPr>
            <a:xfrm rot="21118353">
              <a:off x="2004137" y="2436428"/>
              <a:ext cx="916213" cy="300082"/>
            </a:xfrm>
            <a:prstGeom prst="rect">
              <a:avLst/>
            </a:prstGeom>
            <a:noFill/>
          </p:spPr>
          <p:txBody>
            <a:bodyPr wrap="none" rtlCol="0">
              <a:spAutoFit/>
            </a:bodyPr>
            <a:lstStyle/>
            <a:p>
              <a:r>
                <a:rPr lang="en-US" dirty="0"/>
                <a:t>Robotics</a:t>
              </a:r>
            </a:p>
          </p:txBody>
        </p:sp>
        <p:sp>
          <p:nvSpPr>
            <p:cNvPr id="24" name="TextBox 23">
              <a:extLst>
                <a:ext uri="{FF2B5EF4-FFF2-40B4-BE49-F238E27FC236}">
                  <a16:creationId xmlns:a16="http://schemas.microsoft.com/office/drawing/2014/main" id="{A11D8D76-2D99-4808-8B5E-AAB0EDB122B8}"/>
                </a:ext>
              </a:extLst>
            </p:cNvPr>
            <p:cNvSpPr txBox="1"/>
            <p:nvPr/>
          </p:nvSpPr>
          <p:spPr>
            <a:xfrm rot="20190749">
              <a:off x="3760080" y="2470070"/>
              <a:ext cx="514885" cy="300082"/>
            </a:xfrm>
            <a:prstGeom prst="rect">
              <a:avLst/>
            </a:prstGeom>
            <a:noFill/>
          </p:spPr>
          <p:txBody>
            <a:bodyPr wrap="none" rtlCol="0">
              <a:spAutoFit/>
            </a:bodyPr>
            <a:lstStyle/>
            <a:p>
              <a:r>
                <a:rPr lang="en-US" dirty="0"/>
                <a:t>NLP</a:t>
              </a:r>
            </a:p>
          </p:txBody>
        </p:sp>
        <p:sp>
          <p:nvSpPr>
            <p:cNvPr id="25" name="TextBox 24">
              <a:extLst>
                <a:ext uri="{FF2B5EF4-FFF2-40B4-BE49-F238E27FC236}">
                  <a16:creationId xmlns:a16="http://schemas.microsoft.com/office/drawing/2014/main" id="{5E2E7F1E-C6BF-4659-82FE-A3AE59CC8970}"/>
                </a:ext>
              </a:extLst>
            </p:cNvPr>
            <p:cNvSpPr txBox="1"/>
            <p:nvPr/>
          </p:nvSpPr>
          <p:spPr>
            <a:xfrm rot="2442165">
              <a:off x="5352501" y="2488923"/>
              <a:ext cx="704039" cy="300082"/>
            </a:xfrm>
            <a:prstGeom prst="rect">
              <a:avLst/>
            </a:prstGeom>
            <a:noFill/>
          </p:spPr>
          <p:txBody>
            <a:bodyPr wrap="none" rtlCol="0">
              <a:spAutoFit/>
            </a:bodyPr>
            <a:lstStyle/>
            <a:p>
              <a:r>
                <a:rPr lang="en-US" dirty="0"/>
                <a:t>Vision</a:t>
              </a:r>
            </a:p>
          </p:txBody>
        </p:sp>
        <p:sp>
          <p:nvSpPr>
            <p:cNvPr id="26" name="TextBox 25">
              <a:extLst>
                <a:ext uri="{FF2B5EF4-FFF2-40B4-BE49-F238E27FC236}">
                  <a16:creationId xmlns:a16="http://schemas.microsoft.com/office/drawing/2014/main" id="{3BCA66DB-6E64-46B6-92AF-6A2BE070F7A6}"/>
                </a:ext>
              </a:extLst>
            </p:cNvPr>
            <p:cNvSpPr txBox="1"/>
            <p:nvPr/>
          </p:nvSpPr>
          <p:spPr>
            <a:xfrm rot="814393">
              <a:off x="5941287" y="2465175"/>
              <a:ext cx="2134450" cy="269427"/>
            </a:xfrm>
            <a:prstGeom prst="rect">
              <a:avLst/>
            </a:prstGeom>
            <a:noFill/>
          </p:spPr>
          <p:txBody>
            <a:bodyPr wrap="none" rtlCol="0">
              <a:spAutoFit/>
            </a:bodyPr>
            <a:lstStyle/>
            <a:p>
              <a:r>
                <a:rPr lang="en-US" sz="1600" dirty="0"/>
                <a:t>Thinking &amp; Decision Making</a:t>
              </a:r>
            </a:p>
          </p:txBody>
        </p:sp>
      </p:grpSp>
      <p:grpSp>
        <p:nvGrpSpPr>
          <p:cNvPr id="27" name="Group 26">
            <a:extLst>
              <a:ext uri="{FF2B5EF4-FFF2-40B4-BE49-F238E27FC236}">
                <a16:creationId xmlns:a16="http://schemas.microsoft.com/office/drawing/2014/main" id="{11CA8899-9B23-42B4-8249-DE6DAD1BA78C}"/>
              </a:ext>
            </a:extLst>
          </p:cNvPr>
          <p:cNvGrpSpPr/>
          <p:nvPr/>
        </p:nvGrpSpPr>
        <p:grpSpPr>
          <a:xfrm>
            <a:off x="1047489" y="5124998"/>
            <a:ext cx="10306311" cy="1558840"/>
            <a:chOff x="1047489" y="4904890"/>
            <a:chExt cx="10306311" cy="1558840"/>
          </a:xfrm>
        </p:grpSpPr>
        <p:grpSp>
          <p:nvGrpSpPr>
            <p:cNvPr id="28" name="Group 27">
              <a:extLst>
                <a:ext uri="{FF2B5EF4-FFF2-40B4-BE49-F238E27FC236}">
                  <a16:creationId xmlns:a16="http://schemas.microsoft.com/office/drawing/2014/main" id="{2BD33C33-A282-4A6D-B8AD-BD6E64B64045}"/>
                </a:ext>
              </a:extLst>
            </p:cNvPr>
            <p:cNvGrpSpPr/>
            <p:nvPr/>
          </p:nvGrpSpPr>
          <p:grpSpPr>
            <a:xfrm>
              <a:off x="1047489" y="4904890"/>
              <a:ext cx="10306311" cy="1558840"/>
              <a:chOff x="212725" y="3977689"/>
              <a:chExt cx="8841118" cy="1240553"/>
            </a:xfrm>
          </p:grpSpPr>
          <p:sp>
            <p:nvSpPr>
              <p:cNvPr id="33" name="Rectangle: Rounded Corners 32">
                <a:extLst>
                  <a:ext uri="{FF2B5EF4-FFF2-40B4-BE49-F238E27FC236}">
                    <a16:creationId xmlns:a16="http://schemas.microsoft.com/office/drawing/2014/main" id="{1CA4ECB9-1998-4190-B9EC-9D1EA296DA75}"/>
                  </a:ext>
                </a:extLst>
              </p:cNvPr>
              <p:cNvSpPr/>
              <p:nvPr/>
            </p:nvSpPr>
            <p:spPr>
              <a:xfrm>
                <a:off x="212725" y="4476309"/>
                <a:ext cx="8841118" cy="74193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Machine Learning</a:t>
                </a:r>
              </a:p>
            </p:txBody>
          </p:sp>
          <p:sp>
            <p:nvSpPr>
              <p:cNvPr id="34" name="Arrow: Up 33">
                <a:extLst>
                  <a:ext uri="{FF2B5EF4-FFF2-40B4-BE49-F238E27FC236}">
                    <a16:creationId xmlns:a16="http://schemas.microsoft.com/office/drawing/2014/main" id="{D390F22D-64D1-4C4B-9ADF-C65A10BF6D5A}"/>
                  </a:ext>
                </a:extLst>
              </p:cNvPr>
              <p:cNvSpPr/>
              <p:nvPr/>
            </p:nvSpPr>
            <p:spPr>
              <a:xfrm>
                <a:off x="906966" y="3978895"/>
                <a:ext cx="289932" cy="497414"/>
              </a:xfrm>
              <a:prstGeom prst="up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Up 34">
                <a:extLst>
                  <a:ext uri="{FF2B5EF4-FFF2-40B4-BE49-F238E27FC236}">
                    <a16:creationId xmlns:a16="http://schemas.microsoft.com/office/drawing/2014/main" id="{5A160FB2-ED8B-4543-93F5-F1DD463EB69D}"/>
                  </a:ext>
                </a:extLst>
              </p:cNvPr>
              <p:cNvSpPr/>
              <p:nvPr/>
            </p:nvSpPr>
            <p:spPr>
              <a:xfrm>
                <a:off x="3397764" y="3977689"/>
                <a:ext cx="289932" cy="497414"/>
              </a:xfrm>
              <a:prstGeom prst="up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Up 35">
                <a:extLst>
                  <a:ext uri="{FF2B5EF4-FFF2-40B4-BE49-F238E27FC236}">
                    <a16:creationId xmlns:a16="http://schemas.microsoft.com/office/drawing/2014/main" id="{06719CA3-6758-410A-841C-1ECAB40A9FBA}"/>
                  </a:ext>
                </a:extLst>
              </p:cNvPr>
              <p:cNvSpPr/>
              <p:nvPr/>
            </p:nvSpPr>
            <p:spPr>
              <a:xfrm>
                <a:off x="5813211" y="3977689"/>
                <a:ext cx="289932" cy="497414"/>
              </a:xfrm>
              <a:prstGeom prst="up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Up 36">
                <a:extLst>
                  <a:ext uri="{FF2B5EF4-FFF2-40B4-BE49-F238E27FC236}">
                    <a16:creationId xmlns:a16="http://schemas.microsoft.com/office/drawing/2014/main" id="{0B2A4A34-09A8-4C5A-BFA1-AD7D4F94F215}"/>
                  </a:ext>
                </a:extLst>
              </p:cNvPr>
              <p:cNvSpPr/>
              <p:nvPr/>
            </p:nvSpPr>
            <p:spPr>
              <a:xfrm>
                <a:off x="8129976" y="3977689"/>
                <a:ext cx="289932" cy="497414"/>
              </a:xfrm>
              <a:prstGeom prst="up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238596DB-A91D-44D7-B62C-EA2633204D32}"/>
                </a:ext>
              </a:extLst>
            </p:cNvPr>
            <p:cNvSpPr txBox="1"/>
            <p:nvPr/>
          </p:nvSpPr>
          <p:spPr>
            <a:xfrm>
              <a:off x="1325285" y="5568703"/>
              <a:ext cx="2286973" cy="400110"/>
            </a:xfrm>
            <a:prstGeom prst="rect">
              <a:avLst/>
            </a:prstGeom>
            <a:noFill/>
          </p:spPr>
          <p:txBody>
            <a:bodyPr wrap="none" rtlCol="0">
              <a:spAutoFit/>
            </a:bodyPr>
            <a:lstStyle/>
            <a:p>
              <a:r>
                <a:rPr lang="en-US" sz="2000" dirty="0">
                  <a:solidFill>
                    <a:srgbClr val="FFFF00"/>
                  </a:solidFill>
                  <a:effectLst>
                    <a:outerShdw blurRad="38100" dist="38100" dir="2700000" algn="tl">
                      <a:srgbClr val="000000">
                        <a:alpha val="43137"/>
                      </a:srgbClr>
                    </a:outerShdw>
                  </a:effectLst>
                </a:rPr>
                <a:t>Supervised Learning</a:t>
              </a:r>
            </a:p>
          </p:txBody>
        </p:sp>
        <p:sp>
          <p:nvSpPr>
            <p:cNvPr id="30" name="TextBox 29">
              <a:extLst>
                <a:ext uri="{FF2B5EF4-FFF2-40B4-BE49-F238E27FC236}">
                  <a16:creationId xmlns:a16="http://schemas.microsoft.com/office/drawing/2014/main" id="{8087F63C-6871-492F-816D-4874EAA9FC44}"/>
                </a:ext>
              </a:extLst>
            </p:cNvPr>
            <p:cNvSpPr txBox="1"/>
            <p:nvPr/>
          </p:nvSpPr>
          <p:spPr>
            <a:xfrm>
              <a:off x="8558015" y="5630813"/>
              <a:ext cx="2569101" cy="400110"/>
            </a:xfrm>
            <a:prstGeom prst="rect">
              <a:avLst/>
            </a:prstGeom>
            <a:noFill/>
          </p:spPr>
          <p:txBody>
            <a:bodyPr wrap="none" rtlCol="0">
              <a:spAutoFit/>
            </a:bodyPr>
            <a:lstStyle/>
            <a:p>
              <a:r>
                <a:rPr lang="en-US" sz="2000" dirty="0">
                  <a:solidFill>
                    <a:srgbClr val="FFFF00"/>
                  </a:solidFill>
                  <a:effectLst>
                    <a:outerShdw blurRad="38100" dist="38100" dir="2700000" algn="tl">
                      <a:srgbClr val="000000">
                        <a:alpha val="43137"/>
                      </a:srgbClr>
                    </a:outerShdw>
                  </a:effectLst>
                </a:rPr>
                <a:t>Unsupervised Learning</a:t>
              </a:r>
            </a:p>
          </p:txBody>
        </p:sp>
        <p:sp>
          <p:nvSpPr>
            <p:cNvPr id="31" name="TextBox 30">
              <a:extLst>
                <a:ext uri="{FF2B5EF4-FFF2-40B4-BE49-F238E27FC236}">
                  <a16:creationId xmlns:a16="http://schemas.microsoft.com/office/drawing/2014/main" id="{9F8A85D1-310B-4AAB-B0AA-0D4E03ECEED5}"/>
                </a:ext>
              </a:extLst>
            </p:cNvPr>
            <p:cNvSpPr txBox="1"/>
            <p:nvPr/>
          </p:nvSpPr>
          <p:spPr>
            <a:xfrm>
              <a:off x="1294427" y="5997585"/>
              <a:ext cx="1936620" cy="400110"/>
            </a:xfrm>
            <a:prstGeom prst="rect">
              <a:avLst/>
            </a:prstGeom>
            <a:noFill/>
          </p:spPr>
          <p:txBody>
            <a:bodyPr wrap="none" rtlCol="0">
              <a:spAutoFit/>
            </a:bodyPr>
            <a:lstStyle/>
            <a:p>
              <a:r>
                <a:rPr lang="en-US" sz="2000" dirty="0">
                  <a:solidFill>
                    <a:srgbClr val="FFFF00"/>
                  </a:solidFill>
                  <a:effectLst>
                    <a:outerShdw blurRad="38100" dist="38100" dir="2700000" algn="tl">
                      <a:srgbClr val="000000">
                        <a:alpha val="43137"/>
                      </a:srgbClr>
                    </a:outerShdw>
                  </a:effectLst>
                </a:rPr>
                <a:t>Neural Networks</a:t>
              </a:r>
            </a:p>
          </p:txBody>
        </p:sp>
        <p:sp>
          <p:nvSpPr>
            <p:cNvPr id="32" name="TextBox 31">
              <a:extLst>
                <a:ext uri="{FF2B5EF4-FFF2-40B4-BE49-F238E27FC236}">
                  <a16:creationId xmlns:a16="http://schemas.microsoft.com/office/drawing/2014/main" id="{048B4DF2-CB5C-45F2-AF2E-EBC781D04BB9}"/>
                </a:ext>
              </a:extLst>
            </p:cNvPr>
            <p:cNvSpPr txBox="1"/>
            <p:nvPr/>
          </p:nvSpPr>
          <p:spPr>
            <a:xfrm>
              <a:off x="8610600" y="6057132"/>
              <a:ext cx="2542556" cy="400110"/>
            </a:xfrm>
            <a:prstGeom prst="rect">
              <a:avLst/>
            </a:prstGeom>
            <a:noFill/>
          </p:spPr>
          <p:txBody>
            <a:bodyPr wrap="none" rtlCol="0">
              <a:spAutoFit/>
            </a:bodyPr>
            <a:lstStyle/>
            <a:p>
              <a:r>
                <a:rPr lang="en-US" sz="2000" dirty="0">
                  <a:solidFill>
                    <a:srgbClr val="FFFF00"/>
                  </a:solidFill>
                  <a:effectLst>
                    <a:outerShdw blurRad="38100" dist="38100" dir="2700000" algn="tl">
                      <a:srgbClr val="000000">
                        <a:alpha val="43137"/>
                      </a:srgbClr>
                    </a:outerShdw>
                  </a:effectLst>
                </a:rPr>
                <a:t>Deep Neural Networks</a:t>
              </a:r>
            </a:p>
          </p:txBody>
        </p:sp>
      </p:grpSp>
    </p:spTree>
    <p:extLst>
      <p:ext uri="{BB962C8B-B14F-4D97-AF65-F5344CB8AC3E}">
        <p14:creationId xmlns:p14="http://schemas.microsoft.com/office/powerpoint/2010/main" val="3914814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ppt_x"/>
                                          </p:val>
                                        </p:tav>
                                        <p:tav tm="100000">
                                          <p:val>
                                            <p:strVal val="#ppt_x"/>
                                          </p:val>
                                        </p:tav>
                                      </p:tavLst>
                                    </p:anim>
                                    <p:anim calcmode="lin" valueType="num">
                                      <p:cBhvr additive="base">
                                        <p:cTn id="1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9A59EC-5572-40DA-A9FA-373358F908D4}"/>
              </a:ext>
            </a:extLst>
          </p:cNvPr>
          <p:cNvSpPr txBox="1"/>
          <p:nvPr/>
        </p:nvSpPr>
        <p:spPr>
          <a:xfrm>
            <a:off x="0" y="0"/>
            <a:ext cx="8245847" cy="646331"/>
          </a:xfrm>
          <a:prstGeom prst="rect">
            <a:avLst/>
          </a:prstGeom>
          <a:noFill/>
        </p:spPr>
        <p:txBody>
          <a:bodyPr wrap="none" rtlCol="0">
            <a:spAutoFit/>
          </a:bodyPr>
          <a:lstStyle/>
          <a:p>
            <a:r>
              <a:rPr lang="en-US" sz="3600" dirty="0">
                <a:solidFill>
                  <a:srgbClr val="002060"/>
                </a:solidFill>
                <a:effectLst>
                  <a:outerShdw blurRad="38100" dist="38100" dir="2700000" algn="tl">
                    <a:srgbClr val="000000">
                      <a:alpha val="43137"/>
                    </a:srgbClr>
                  </a:outerShdw>
                </a:effectLst>
              </a:rPr>
              <a:t>AI – ML – DL: Examples – Google Vision API</a:t>
            </a:r>
          </a:p>
        </p:txBody>
      </p:sp>
      <p:sp>
        <p:nvSpPr>
          <p:cNvPr id="2" name="Footer Placeholder 1">
            <a:extLst>
              <a:ext uri="{FF2B5EF4-FFF2-40B4-BE49-F238E27FC236}">
                <a16:creationId xmlns:a16="http://schemas.microsoft.com/office/drawing/2014/main" id="{2F668616-D61F-4572-B3F0-AAB084E09331}"/>
              </a:ext>
            </a:extLst>
          </p:cNvPr>
          <p:cNvSpPr>
            <a:spLocks noGrp="1"/>
          </p:cNvSpPr>
          <p:nvPr>
            <p:ph type="ftr" sz="quarter" idx="11"/>
          </p:nvPr>
        </p:nvSpPr>
        <p:spPr/>
        <p:txBody>
          <a:bodyPr/>
          <a:lstStyle/>
          <a:p>
            <a:r>
              <a:rPr lang="en-US"/>
              <a:t>Data Science with Python</a:t>
            </a:r>
          </a:p>
        </p:txBody>
      </p:sp>
      <p:sp>
        <p:nvSpPr>
          <p:cNvPr id="3" name="Slide Number Placeholder 2">
            <a:extLst>
              <a:ext uri="{FF2B5EF4-FFF2-40B4-BE49-F238E27FC236}">
                <a16:creationId xmlns:a16="http://schemas.microsoft.com/office/drawing/2014/main" id="{818A836B-F775-4E13-A708-F519D4967B2E}"/>
              </a:ext>
            </a:extLst>
          </p:cNvPr>
          <p:cNvSpPr>
            <a:spLocks noGrp="1"/>
          </p:cNvSpPr>
          <p:nvPr>
            <p:ph type="sldNum" sz="quarter" idx="12"/>
          </p:nvPr>
        </p:nvSpPr>
        <p:spPr/>
        <p:txBody>
          <a:bodyPr/>
          <a:lstStyle/>
          <a:p>
            <a:fld id="{5F3D9EEE-6EB2-4DEF-BF80-C8FA23B449D1}" type="slidenum">
              <a:rPr lang="en-US" smtClean="0"/>
              <a:t>50</a:t>
            </a:fld>
            <a:endParaRPr lang="en-US"/>
          </a:p>
        </p:txBody>
      </p:sp>
      <p:pic>
        <p:nvPicPr>
          <p:cNvPr id="7" name="Picture 6">
            <a:extLst>
              <a:ext uri="{FF2B5EF4-FFF2-40B4-BE49-F238E27FC236}">
                <a16:creationId xmlns:a16="http://schemas.microsoft.com/office/drawing/2014/main" id="{4C0FDD92-EED7-48E2-9BAE-5573039D9A71}"/>
              </a:ext>
            </a:extLst>
          </p:cNvPr>
          <p:cNvPicPr>
            <a:picLocks noChangeAspect="1"/>
          </p:cNvPicPr>
          <p:nvPr/>
        </p:nvPicPr>
        <p:blipFill>
          <a:blip r:embed="rId2"/>
          <a:stretch>
            <a:fillRect/>
          </a:stretch>
        </p:blipFill>
        <p:spPr>
          <a:xfrm>
            <a:off x="0" y="1095796"/>
            <a:ext cx="12192000" cy="4666407"/>
          </a:xfrm>
          <a:prstGeom prst="rect">
            <a:avLst/>
          </a:prstGeom>
        </p:spPr>
      </p:pic>
    </p:spTree>
    <p:extLst>
      <p:ext uri="{BB962C8B-B14F-4D97-AF65-F5344CB8AC3E}">
        <p14:creationId xmlns:p14="http://schemas.microsoft.com/office/powerpoint/2010/main" val="39749234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FD1A949-159D-4D0B-87E7-7B5EC7B8FDA7}"/>
              </a:ext>
            </a:extLst>
          </p:cNvPr>
          <p:cNvSpPr>
            <a:spLocks noGrp="1"/>
          </p:cNvSpPr>
          <p:nvPr>
            <p:ph type="ftr" sz="quarter" idx="11"/>
          </p:nvPr>
        </p:nvSpPr>
        <p:spPr/>
        <p:txBody>
          <a:bodyPr/>
          <a:lstStyle/>
          <a:p>
            <a:r>
              <a:rPr lang="en-US"/>
              <a:t>Data Science with Python</a:t>
            </a:r>
          </a:p>
        </p:txBody>
      </p:sp>
      <p:sp>
        <p:nvSpPr>
          <p:cNvPr id="3" name="Slide Number Placeholder 2">
            <a:extLst>
              <a:ext uri="{FF2B5EF4-FFF2-40B4-BE49-F238E27FC236}">
                <a16:creationId xmlns:a16="http://schemas.microsoft.com/office/drawing/2014/main" id="{698FAC90-A9A8-4AAD-BD08-AC23B97B6168}"/>
              </a:ext>
            </a:extLst>
          </p:cNvPr>
          <p:cNvSpPr>
            <a:spLocks noGrp="1"/>
          </p:cNvSpPr>
          <p:nvPr>
            <p:ph type="sldNum" sz="quarter" idx="12"/>
          </p:nvPr>
        </p:nvSpPr>
        <p:spPr/>
        <p:txBody>
          <a:bodyPr/>
          <a:lstStyle/>
          <a:p>
            <a:fld id="{5F3D9EEE-6EB2-4DEF-BF80-C8FA23B449D1}" type="slidenum">
              <a:rPr lang="en-US" smtClean="0"/>
              <a:t>51</a:t>
            </a:fld>
            <a:endParaRPr lang="en-US"/>
          </a:p>
        </p:txBody>
      </p:sp>
      <p:pic>
        <p:nvPicPr>
          <p:cNvPr id="5" name="Picture 4">
            <a:extLst>
              <a:ext uri="{FF2B5EF4-FFF2-40B4-BE49-F238E27FC236}">
                <a16:creationId xmlns:a16="http://schemas.microsoft.com/office/drawing/2014/main" id="{7CB85637-F12E-4C9B-884A-D0BD2A5FCF49}"/>
              </a:ext>
            </a:extLst>
          </p:cNvPr>
          <p:cNvPicPr>
            <a:picLocks/>
          </p:cNvPicPr>
          <p:nvPr/>
        </p:nvPicPr>
        <p:blipFill rotWithShape="1">
          <a:blip r:embed="rId2"/>
          <a:srcRect r="1559"/>
          <a:stretch/>
        </p:blipFill>
        <p:spPr>
          <a:xfrm>
            <a:off x="2965542" y="1542236"/>
            <a:ext cx="6260916" cy="3773528"/>
          </a:xfrm>
          <a:prstGeom prst="rect">
            <a:avLst/>
          </a:prstGeom>
        </p:spPr>
      </p:pic>
      <p:sp>
        <p:nvSpPr>
          <p:cNvPr id="6" name="TextBox 5">
            <a:extLst>
              <a:ext uri="{FF2B5EF4-FFF2-40B4-BE49-F238E27FC236}">
                <a16:creationId xmlns:a16="http://schemas.microsoft.com/office/drawing/2014/main" id="{C6103C2A-1555-474E-88B9-AB0D881F4354}"/>
              </a:ext>
            </a:extLst>
          </p:cNvPr>
          <p:cNvSpPr txBox="1"/>
          <p:nvPr/>
        </p:nvSpPr>
        <p:spPr>
          <a:xfrm>
            <a:off x="0" y="0"/>
            <a:ext cx="4504438" cy="646331"/>
          </a:xfrm>
          <a:prstGeom prst="rect">
            <a:avLst/>
          </a:prstGeom>
          <a:noFill/>
        </p:spPr>
        <p:txBody>
          <a:bodyPr wrap="none" rtlCol="0">
            <a:spAutoFit/>
          </a:bodyPr>
          <a:lstStyle/>
          <a:p>
            <a:r>
              <a:rPr lang="en-US" sz="3600" dirty="0">
                <a:solidFill>
                  <a:srgbClr val="002060"/>
                </a:solidFill>
                <a:effectLst>
                  <a:outerShdw blurRad="38100" dist="38100" dir="2700000" algn="tl">
                    <a:srgbClr val="000000">
                      <a:alpha val="43137"/>
                    </a:srgbClr>
                  </a:outerShdw>
                </a:effectLst>
              </a:rPr>
              <a:t>AI – ML – DL: Examples</a:t>
            </a:r>
          </a:p>
        </p:txBody>
      </p:sp>
    </p:spTree>
    <p:extLst>
      <p:ext uri="{BB962C8B-B14F-4D97-AF65-F5344CB8AC3E}">
        <p14:creationId xmlns:p14="http://schemas.microsoft.com/office/powerpoint/2010/main" val="2045758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21C41C0-6708-4009-A758-A90E522BB35D}"/>
              </a:ext>
            </a:extLst>
          </p:cNvPr>
          <p:cNvSpPr>
            <a:spLocks noGrp="1"/>
          </p:cNvSpPr>
          <p:nvPr>
            <p:ph type="ftr" sz="quarter" idx="11"/>
          </p:nvPr>
        </p:nvSpPr>
        <p:spPr/>
        <p:txBody>
          <a:bodyPr/>
          <a:lstStyle/>
          <a:p>
            <a:r>
              <a:rPr lang="en-US"/>
              <a:t>Data Science with Python</a:t>
            </a:r>
          </a:p>
        </p:txBody>
      </p:sp>
      <p:sp>
        <p:nvSpPr>
          <p:cNvPr id="3" name="Slide Number Placeholder 2">
            <a:extLst>
              <a:ext uri="{FF2B5EF4-FFF2-40B4-BE49-F238E27FC236}">
                <a16:creationId xmlns:a16="http://schemas.microsoft.com/office/drawing/2014/main" id="{A3A834E5-7BD9-4D25-9B22-656C70D8D900}"/>
              </a:ext>
            </a:extLst>
          </p:cNvPr>
          <p:cNvSpPr>
            <a:spLocks noGrp="1"/>
          </p:cNvSpPr>
          <p:nvPr>
            <p:ph type="sldNum" sz="quarter" idx="12"/>
          </p:nvPr>
        </p:nvSpPr>
        <p:spPr/>
        <p:txBody>
          <a:bodyPr/>
          <a:lstStyle/>
          <a:p>
            <a:fld id="{5F3D9EEE-6EB2-4DEF-BF80-C8FA23B449D1}" type="slidenum">
              <a:rPr lang="en-US" smtClean="0"/>
              <a:t>52</a:t>
            </a:fld>
            <a:endParaRPr lang="en-US"/>
          </a:p>
        </p:txBody>
      </p:sp>
      <p:sp>
        <p:nvSpPr>
          <p:cNvPr id="5" name="TextBox 4">
            <a:extLst>
              <a:ext uri="{FF2B5EF4-FFF2-40B4-BE49-F238E27FC236}">
                <a16:creationId xmlns:a16="http://schemas.microsoft.com/office/drawing/2014/main" id="{01E6F717-2A3B-48E0-BC65-1E4E8224FEEA}"/>
              </a:ext>
            </a:extLst>
          </p:cNvPr>
          <p:cNvSpPr txBox="1"/>
          <p:nvPr/>
        </p:nvSpPr>
        <p:spPr>
          <a:xfrm>
            <a:off x="0" y="0"/>
            <a:ext cx="4504438" cy="646331"/>
          </a:xfrm>
          <a:prstGeom prst="rect">
            <a:avLst/>
          </a:prstGeom>
          <a:noFill/>
        </p:spPr>
        <p:txBody>
          <a:bodyPr wrap="none" rtlCol="0">
            <a:spAutoFit/>
          </a:bodyPr>
          <a:lstStyle/>
          <a:p>
            <a:r>
              <a:rPr lang="en-US" sz="3600" dirty="0">
                <a:solidFill>
                  <a:srgbClr val="002060"/>
                </a:solidFill>
                <a:effectLst>
                  <a:outerShdw blurRad="38100" dist="38100" dir="2700000" algn="tl">
                    <a:srgbClr val="000000">
                      <a:alpha val="43137"/>
                    </a:srgbClr>
                  </a:outerShdw>
                </a:effectLst>
              </a:rPr>
              <a:t>AI – ML – DL: Examples</a:t>
            </a:r>
          </a:p>
        </p:txBody>
      </p:sp>
      <p:pic>
        <p:nvPicPr>
          <p:cNvPr id="6" name="Picture 5">
            <a:extLst>
              <a:ext uri="{FF2B5EF4-FFF2-40B4-BE49-F238E27FC236}">
                <a16:creationId xmlns:a16="http://schemas.microsoft.com/office/drawing/2014/main" id="{4E4ACC86-BC13-4EAB-8519-709B038BC568}"/>
              </a:ext>
            </a:extLst>
          </p:cNvPr>
          <p:cNvPicPr>
            <a:picLocks/>
          </p:cNvPicPr>
          <p:nvPr/>
        </p:nvPicPr>
        <p:blipFill>
          <a:blip r:embed="rId2"/>
          <a:stretch>
            <a:fillRect/>
          </a:stretch>
        </p:blipFill>
        <p:spPr>
          <a:xfrm>
            <a:off x="2871216" y="1563624"/>
            <a:ext cx="6263640" cy="3776472"/>
          </a:xfrm>
          <a:prstGeom prst="rect">
            <a:avLst/>
          </a:prstGeom>
        </p:spPr>
      </p:pic>
    </p:spTree>
    <p:extLst>
      <p:ext uri="{BB962C8B-B14F-4D97-AF65-F5344CB8AC3E}">
        <p14:creationId xmlns:p14="http://schemas.microsoft.com/office/powerpoint/2010/main" val="24328112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12215B2-76EA-46EA-9AA8-400A5425E7E8}"/>
              </a:ext>
            </a:extLst>
          </p:cNvPr>
          <p:cNvSpPr>
            <a:spLocks noGrp="1"/>
          </p:cNvSpPr>
          <p:nvPr>
            <p:ph type="ftr" sz="quarter" idx="11"/>
          </p:nvPr>
        </p:nvSpPr>
        <p:spPr/>
        <p:txBody>
          <a:bodyPr/>
          <a:lstStyle/>
          <a:p>
            <a:r>
              <a:rPr lang="en-US"/>
              <a:t>Data Science with Python</a:t>
            </a:r>
          </a:p>
        </p:txBody>
      </p:sp>
      <p:sp>
        <p:nvSpPr>
          <p:cNvPr id="3" name="Slide Number Placeholder 2">
            <a:extLst>
              <a:ext uri="{FF2B5EF4-FFF2-40B4-BE49-F238E27FC236}">
                <a16:creationId xmlns:a16="http://schemas.microsoft.com/office/drawing/2014/main" id="{479E9365-6064-44D0-B5C4-A0245F0D06B7}"/>
              </a:ext>
            </a:extLst>
          </p:cNvPr>
          <p:cNvSpPr>
            <a:spLocks noGrp="1"/>
          </p:cNvSpPr>
          <p:nvPr>
            <p:ph type="sldNum" sz="quarter" idx="12"/>
          </p:nvPr>
        </p:nvSpPr>
        <p:spPr/>
        <p:txBody>
          <a:bodyPr/>
          <a:lstStyle/>
          <a:p>
            <a:fld id="{5F3D9EEE-6EB2-4DEF-BF80-C8FA23B449D1}" type="slidenum">
              <a:rPr lang="en-US" smtClean="0"/>
              <a:t>53</a:t>
            </a:fld>
            <a:endParaRPr lang="en-US"/>
          </a:p>
        </p:txBody>
      </p:sp>
      <p:sp>
        <p:nvSpPr>
          <p:cNvPr id="5" name="TextBox 4">
            <a:extLst>
              <a:ext uri="{FF2B5EF4-FFF2-40B4-BE49-F238E27FC236}">
                <a16:creationId xmlns:a16="http://schemas.microsoft.com/office/drawing/2014/main" id="{15626D68-3217-4266-98A7-98C86CFFB447}"/>
              </a:ext>
            </a:extLst>
          </p:cNvPr>
          <p:cNvSpPr txBox="1"/>
          <p:nvPr/>
        </p:nvSpPr>
        <p:spPr>
          <a:xfrm>
            <a:off x="0" y="0"/>
            <a:ext cx="4504438" cy="646331"/>
          </a:xfrm>
          <a:prstGeom prst="rect">
            <a:avLst/>
          </a:prstGeom>
          <a:noFill/>
        </p:spPr>
        <p:txBody>
          <a:bodyPr wrap="none" rtlCol="0">
            <a:spAutoFit/>
          </a:bodyPr>
          <a:lstStyle/>
          <a:p>
            <a:r>
              <a:rPr lang="en-US" sz="3600" dirty="0">
                <a:solidFill>
                  <a:srgbClr val="002060"/>
                </a:solidFill>
                <a:effectLst>
                  <a:outerShdw blurRad="38100" dist="38100" dir="2700000" algn="tl">
                    <a:srgbClr val="000000">
                      <a:alpha val="43137"/>
                    </a:srgbClr>
                  </a:outerShdw>
                </a:effectLst>
              </a:rPr>
              <a:t>AI – ML – DL: Examples</a:t>
            </a:r>
          </a:p>
        </p:txBody>
      </p:sp>
      <p:pic>
        <p:nvPicPr>
          <p:cNvPr id="6" name="Picture 5">
            <a:extLst>
              <a:ext uri="{FF2B5EF4-FFF2-40B4-BE49-F238E27FC236}">
                <a16:creationId xmlns:a16="http://schemas.microsoft.com/office/drawing/2014/main" id="{E8812328-4EED-4D03-B843-A96067AE7A5A}"/>
              </a:ext>
            </a:extLst>
          </p:cNvPr>
          <p:cNvPicPr>
            <a:picLocks/>
          </p:cNvPicPr>
          <p:nvPr/>
        </p:nvPicPr>
        <p:blipFill>
          <a:blip r:embed="rId2"/>
          <a:stretch>
            <a:fillRect/>
          </a:stretch>
        </p:blipFill>
        <p:spPr>
          <a:xfrm>
            <a:off x="2871216" y="1563624"/>
            <a:ext cx="6263640" cy="3776472"/>
          </a:xfrm>
          <a:prstGeom prst="rect">
            <a:avLst/>
          </a:prstGeom>
        </p:spPr>
      </p:pic>
    </p:spTree>
    <p:extLst>
      <p:ext uri="{BB962C8B-B14F-4D97-AF65-F5344CB8AC3E}">
        <p14:creationId xmlns:p14="http://schemas.microsoft.com/office/powerpoint/2010/main" val="5786860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1B079F4-BDD7-4DA5-B9F2-F1AF49F6C219}"/>
              </a:ext>
            </a:extLst>
          </p:cNvPr>
          <p:cNvSpPr>
            <a:spLocks noGrp="1"/>
          </p:cNvSpPr>
          <p:nvPr>
            <p:ph type="ftr" sz="quarter" idx="11"/>
          </p:nvPr>
        </p:nvSpPr>
        <p:spPr/>
        <p:txBody>
          <a:bodyPr/>
          <a:lstStyle/>
          <a:p>
            <a:r>
              <a:rPr lang="en-US"/>
              <a:t>Data Science with Python</a:t>
            </a:r>
          </a:p>
        </p:txBody>
      </p:sp>
      <p:sp>
        <p:nvSpPr>
          <p:cNvPr id="5" name="Slide Number Placeholder 4">
            <a:extLst>
              <a:ext uri="{FF2B5EF4-FFF2-40B4-BE49-F238E27FC236}">
                <a16:creationId xmlns:a16="http://schemas.microsoft.com/office/drawing/2014/main" id="{E8C77D7A-5515-46AE-8A34-3DEB74E5005C}"/>
              </a:ext>
            </a:extLst>
          </p:cNvPr>
          <p:cNvSpPr>
            <a:spLocks noGrp="1"/>
          </p:cNvSpPr>
          <p:nvPr>
            <p:ph type="sldNum" sz="quarter" idx="12"/>
          </p:nvPr>
        </p:nvSpPr>
        <p:spPr/>
        <p:txBody>
          <a:bodyPr/>
          <a:lstStyle/>
          <a:p>
            <a:fld id="{5F3D9EEE-6EB2-4DEF-BF80-C8FA23B449D1}" type="slidenum">
              <a:rPr lang="en-US" smtClean="0"/>
              <a:t>54</a:t>
            </a:fld>
            <a:endParaRPr lang="en-US"/>
          </a:p>
        </p:txBody>
      </p:sp>
      <p:sp>
        <p:nvSpPr>
          <p:cNvPr id="6" name="TextBox 5">
            <a:extLst>
              <a:ext uri="{FF2B5EF4-FFF2-40B4-BE49-F238E27FC236}">
                <a16:creationId xmlns:a16="http://schemas.microsoft.com/office/drawing/2014/main" id="{37EC7C3C-83B0-474E-AA3C-0EB285B50BE5}"/>
              </a:ext>
            </a:extLst>
          </p:cNvPr>
          <p:cNvSpPr txBox="1"/>
          <p:nvPr/>
        </p:nvSpPr>
        <p:spPr>
          <a:xfrm>
            <a:off x="0" y="0"/>
            <a:ext cx="1661865" cy="646331"/>
          </a:xfrm>
          <a:prstGeom prst="rect">
            <a:avLst/>
          </a:prstGeom>
          <a:noFill/>
        </p:spPr>
        <p:txBody>
          <a:bodyPr wrap="none" rtlCol="0">
            <a:spAutoFit/>
          </a:bodyPr>
          <a:lstStyle/>
          <a:p>
            <a:r>
              <a:rPr lang="en-US" sz="3600" dirty="0">
                <a:solidFill>
                  <a:srgbClr val="002060"/>
                </a:solidFill>
                <a:effectLst>
                  <a:outerShdw blurRad="38100" dist="38100" dir="2700000" algn="tl">
                    <a:srgbClr val="000000">
                      <a:alpha val="43137"/>
                    </a:srgbClr>
                  </a:outerShdw>
                </a:effectLst>
              </a:rPr>
              <a:t>Recap…</a:t>
            </a:r>
          </a:p>
        </p:txBody>
      </p:sp>
      <p:pic>
        <p:nvPicPr>
          <p:cNvPr id="7" name="Picture 6">
            <a:extLst>
              <a:ext uri="{FF2B5EF4-FFF2-40B4-BE49-F238E27FC236}">
                <a16:creationId xmlns:a16="http://schemas.microsoft.com/office/drawing/2014/main" id="{AC0F50BF-387A-47F6-93A6-22D62421C88B}"/>
              </a:ext>
            </a:extLst>
          </p:cNvPr>
          <p:cNvPicPr>
            <a:picLocks noChangeAspect="1"/>
          </p:cNvPicPr>
          <p:nvPr/>
        </p:nvPicPr>
        <p:blipFill>
          <a:blip r:embed="rId2"/>
          <a:stretch>
            <a:fillRect/>
          </a:stretch>
        </p:blipFill>
        <p:spPr>
          <a:xfrm>
            <a:off x="165253" y="725891"/>
            <a:ext cx="6378766" cy="2703109"/>
          </a:xfrm>
          <a:prstGeom prst="rect">
            <a:avLst/>
          </a:prstGeom>
        </p:spPr>
      </p:pic>
      <p:pic>
        <p:nvPicPr>
          <p:cNvPr id="8" name="Picture 2" descr="Related image">
            <a:extLst>
              <a:ext uri="{FF2B5EF4-FFF2-40B4-BE49-F238E27FC236}">
                <a16:creationId xmlns:a16="http://schemas.microsoft.com/office/drawing/2014/main" id="{51641D37-301A-453D-840D-EAA8A85329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425"/>
          <a:stretch/>
        </p:blipFill>
        <p:spPr bwMode="auto">
          <a:xfrm>
            <a:off x="451692" y="3968396"/>
            <a:ext cx="5440310" cy="238795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B0C388F8-63F7-4AAF-BD4F-9D6741159CD3}"/>
              </a:ext>
            </a:extLst>
          </p:cNvPr>
          <p:cNvPicPr>
            <a:picLocks noChangeAspect="1"/>
          </p:cNvPicPr>
          <p:nvPr/>
        </p:nvPicPr>
        <p:blipFill>
          <a:blip r:embed="rId4"/>
          <a:stretch>
            <a:fillRect/>
          </a:stretch>
        </p:blipFill>
        <p:spPr>
          <a:xfrm>
            <a:off x="8125263" y="0"/>
            <a:ext cx="4011327" cy="6590920"/>
          </a:xfrm>
          <a:prstGeom prst="rect">
            <a:avLst/>
          </a:prstGeom>
        </p:spPr>
      </p:pic>
    </p:spTree>
    <p:extLst>
      <p:ext uri="{BB962C8B-B14F-4D97-AF65-F5344CB8AC3E}">
        <p14:creationId xmlns:p14="http://schemas.microsoft.com/office/powerpoint/2010/main" val="42751449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1B079F4-BDD7-4DA5-B9F2-F1AF49F6C219}"/>
              </a:ext>
            </a:extLst>
          </p:cNvPr>
          <p:cNvSpPr>
            <a:spLocks noGrp="1"/>
          </p:cNvSpPr>
          <p:nvPr>
            <p:ph type="ftr" sz="quarter" idx="11"/>
          </p:nvPr>
        </p:nvSpPr>
        <p:spPr/>
        <p:txBody>
          <a:bodyPr/>
          <a:lstStyle/>
          <a:p>
            <a:r>
              <a:rPr lang="en-US"/>
              <a:t>Data Science with Python</a:t>
            </a:r>
          </a:p>
        </p:txBody>
      </p:sp>
      <p:sp>
        <p:nvSpPr>
          <p:cNvPr id="5" name="Slide Number Placeholder 4">
            <a:extLst>
              <a:ext uri="{FF2B5EF4-FFF2-40B4-BE49-F238E27FC236}">
                <a16:creationId xmlns:a16="http://schemas.microsoft.com/office/drawing/2014/main" id="{E8C77D7A-5515-46AE-8A34-3DEB74E5005C}"/>
              </a:ext>
            </a:extLst>
          </p:cNvPr>
          <p:cNvSpPr>
            <a:spLocks noGrp="1"/>
          </p:cNvSpPr>
          <p:nvPr>
            <p:ph type="sldNum" sz="quarter" idx="12"/>
          </p:nvPr>
        </p:nvSpPr>
        <p:spPr/>
        <p:txBody>
          <a:bodyPr/>
          <a:lstStyle/>
          <a:p>
            <a:fld id="{5F3D9EEE-6EB2-4DEF-BF80-C8FA23B449D1}" type="slidenum">
              <a:rPr lang="en-US" smtClean="0"/>
              <a:t>55</a:t>
            </a:fld>
            <a:endParaRPr lang="en-US"/>
          </a:p>
        </p:txBody>
      </p:sp>
      <p:sp>
        <p:nvSpPr>
          <p:cNvPr id="6" name="TextBox 5">
            <a:extLst>
              <a:ext uri="{FF2B5EF4-FFF2-40B4-BE49-F238E27FC236}">
                <a16:creationId xmlns:a16="http://schemas.microsoft.com/office/drawing/2014/main" id="{37EC7C3C-83B0-474E-AA3C-0EB285B50BE5}"/>
              </a:ext>
            </a:extLst>
          </p:cNvPr>
          <p:cNvSpPr txBox="1"/>
          <p:nvPr/>
        </p:nvSpPr>
        <p:spPr>
          <a:xfrm>
            <a:off x="0" y="0"/>
            <a:ext cx="1345240" cy="646331"/>
          </a:xfrm>
          <a:prstGeom prst="rect">
            <a:avLst/>
          </a:prstGeom>
          <a:noFill/>
        </p:spPr>
        <p:txBody>
          <a:bodyPr wrap="none" rtlCol="0">
            <a:spAutoFit/>
          </a:bodyPr>
          <a:lstStyle/>
          <a:p>
            <a:r>
              <a:rPr lang="en-US" sz="3600" dirty="0">
                <a:solidFill>
                  <a:srgbClr val="002060"/>
                </a:solidFill>
                <a:effectLst>
                  <a:outerShdw blurRad="38100" dist="38100" dir="2700000" algn="tl">
                    <a:srgbClr val="000000">
                      <a:alpha val="43137"/>
                    </a:srgbClr>
                  </a:outerShdw>
                </a:effectLst>
              </a:rPr>
              <a:t>Quiz…</a:t>
            </a:r>
          </a:p>
        </p:txBody>
      </p:sp>
      <p:sp>
        <p:nvSpPr>
          <p:cNvPr id="2" name="TextBox 1">
            <a:extLst>
              <a:ext uri="{FF2B5EF4-FFF2-40B4-BE49-F238E27FC236}">
                <a16:creationId xmlns:a16="http://schemas.microsoft.com/office/drawing/2014/main" id="{B4784CB1-69CB-415F-BE25-8B37222A204F}"/>
              </a:ext>
            </a:extLst>
          </p:cNvPr>
          <p:cNvSpPr txBox="1"/>
          <p:nvPr/>
        </p:nvSpPr>
        <p:spPr>
          <a:xfrm>
            <a:off x="427383" y="1182757"/>
            <a:ext cx="9761646" cy="1938992"/>
          </a:xfrm>
          <a:prstGeom prst="rect">
            <a:avLst/>
          </a:prstGeom>
          <a:noFill/>
        </p:spPr>
        <p:txBody>
          <a:bodyPr wrap="square" rtlCol="0">
            <a:spAutoFit/>
          </a:bodyPr>
          <a:lstStyle/>
          <a:p>
            <a:pPr marL="342900" indent="-342900">
              <a:buFont typeface="+mj-lt"/>
              <a:buAutoNum type="arabicPeriod"/>
            </a:pPr>
            <a:r>
              <a:rPr lang="en-US" sz="2400" dirty="0"/>
              <a:t>Can you define what is AI, Machine Learning and Deep Learning in a single sentence for each?</a:t>
            </a:r>
          </a:p>
          <a:p>
            <a:pPr marL="342900" indent="-342900">
              <a:buFont typeface="+mj-lt"/>
              <a:buAutoNum type="arabicPeriod"/>
            </a:pPr>
            <a:endParaRPr lang="en-US" sz="2400" dirty="0"/>
          </a:p>
          <a:p>
            <a:pPr marL="342900" indent="-342900">
              <a:buFont typeface="+mj-lt"/>
              <a:buAutoNum type="arabicPeriod"/>
            </a:pPr>
            <a:r>
              <a:rPr lang="en-US" sz="2400" dirty="0"/>
              <a:t>Can you think of any other examples of AI/ML/DL that you observe on daily life?</a:t>
            </a:r>
          </a:p>
        </p:txBody>
      </p:sp>
    </p:spTree>
    <p:extLst>
      <p:ext uri="{BB962C8B-B14F-4D97-AF65-F5344CB8AC3E}">
        <p14:creationId xmlns:p14="http://schemas.microsoft.com/office/powerpoint/2010/main" val="42928934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7194B3F7-26BB-49E2-B307-F176D0595B4D}"/>
              </a:ext>
            </a:extLst>
          </p:cNvPr>
          <p:cNvSpPr>
            <a:spLocks noGrp="1"/>
          </p:cNvSpPr>
          <p:nvPr>
            <p:ph type="ftr" sz="quarter" idx="11"/>
          </p:nvPr>
        </p:nvSpPr>
        <p:spPr>
          <a:xfrm>
            <a:off x="4139962" y="6538912"/>
            <a:ext cx="4114800" cy="365125"/>
          </a:xfrm>
        </p:spPr>
        <p:txBody>
          <a:bodyPr/>
          <a:lstStyle/>
          <a:p>
            <a:r>
              <a:rPr lang="en-US" dirty="0"/>
              <a:t>Data Science with Python</a:t>
            </a:r>
          </a:p>
        </p:txBody>
      </p:sp>
      <p:sp>
        <p:nvSpPr>
          <p:cNvPr id="8" name="Slide Number Placeholder 7">
            <a:extLst>
              <a:ext uri="{FF2B5EF4-FFF2-40B4-BE49-F238E27FC236}">
                <a16:creationId xmlns:a16="http://schemas.microsoft.com/office/drawing/2014/main" id="{DDB92CD1-8C21-4304-9F66-4909F76BE0D5}"/>
              </a:ext>
            </a:extLst>
          </p:cNvPr>
          <p:cNvSpPr>
            <a:spLocks noGrp="1"/>
          </p:cNvSpPr>
          <p:nvPr>
            <p:ph type="sldNum" sz="quarter" idx="12"/>
          </p:nvPr>
        </p:nvSpPr>
        <p:spPr/>
        <p:txBody>
          <a:bodyPr/>
          <a:lstStyle/>
          <a:p>
            <a:fld id="{5F3D9EEE-6EB2-4DEF-BF80-C8FA23B449D1}" type="slidenum">
              <a:rPr lang="en-US" smtClean="0"/>
              <a:t>56</a:t>
            </a:fld>
            <a:endParaRPr lang="en-US"/>
          </a:p>
        </p:txBody>
      </p:sp>
      <p:pic>
        <p:nvPicPr>
          <p:cNvPr id="6146" name="Picture 2" descr="Image result for facebook">
            <a:extLst>
              <a:ext uri="{FF2B5EF4-FFF2-40B4-BE49-F238E27FC236}">
                <a16:creationId xmlns:a16="http://schemas.microsoft.com/office/drawing/2014/main" id="{FC02E565-7BF1-4F78-8BD4-5D10A65E87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334" y="3183731"/>
            <a:ext cx="1336054" cy="133605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332D257-28AC-469E-8BAE-B06E318DA09F}"/>
              </a:ext>
            </a:extLst>
          </p:cNvPr>
          <p:cNvSpPr txBox="1"/>
          <p:nvPr/>
        </p:nvSpPr>
        <p:spPr>
          <a:xfrm>
            <a:off x="1715388" y="3497815"/>
            <a:ext cx="4849148" cy="707886"/>
          </a:xfrm>
          <a:prstGeom prst="rect">
            <a:avLst/>
          </a:prstGeom>
          <a:noFill/>
        </p:spPr>
        <p:txBody>
          <a:bodyPr wrap="none" rtlCol="0">
            <a:spAutoFit/>
          </a:bodyPr>
          <a:lstStyle/>
          <a:p>
            <a:r>
              <a:rPr lang="en-US" sz="4000" dirty="0">
                <a:solidFill>
                  <a:srgbClr val="002060"/>
                </a:solidFill>
              </a:rPr>
              <a:t>/ AI with Dr Malleswar</a:t>
            </a:r>
          </a:p>
        </p:txBody>
      </p:sp>
      <p:pic>
        <p:nvPicPr>
          <p:cNvPr id="3" name="Picture 2">
            <a:extLst>
              <a:ext uri="{FF2B5EF4-FFF2-40B4-BE49-F238E27FC236}">
                <a16:creationId xmlns:a16="http://schemas.microsoft.com/office/drawing/2014/main" id="{1C5807C0-AE48-4D93-940E-C1BE0F8CAC08}"/>
              </a:ext>
            </a:extLst>
          </p:cNvPr>
          <p:cNvPicPr>
            <a:picLocks noChangeAspect="1"/>
          </p:cNvPicPr>
          <p:nvPr/>
        </p:nvPicPr>
        <p:blipFill>
          <a:blip r:embed="rId3"/>
          <a:stretch>
            <a:fillRect/>
          </a:stretch>
        </p:blipFill>
        <p:spPr>
          <a:xfrm>
            <a:off x="7417764" y="-4199"/>
            <a:ext cx="4556180" cy="6858000"/>
          </a:xfrm>
          <a:prstGeom prst="rect">
            <a:avLst/>
          </a:prstGeom>
          <a:ln>
            <a:solidFill>
              <a:schemeClr val="tx1"/>
            </a:solidFill>
          </a:ln>
        </p:spPr>
      </p:pic>
    </p:spTree>
    <p:extLst>
      <p:ext uri="{BB962C8B-B14F-4D97-AF65-F5344CB8AC3E}">
        <p14:creationId xmlns:p14="http://schemas.microsoft.com/office/powerpoint/2010/main" val="31452233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9A59EC-5572-40DA-A9FA-373358F908D4}"/>
              </a:ext>
            </a:extLst>
          </p:cNvPr>
          <p:cNvSpPr txBox="1"/>
          <p:nvPr/>
        </p:nvSpPr>
        <p:spPr>
          <a:xfrm>
            <a:off x="0" y="0"/>
            <a:ext cx="2969211" cy="646331"/>
          </a:xfrm>
          <a:prstGeom prst="rect">
            <a:avLst/>
          </a:prstGeom>
          <a:noFill/>
        </p:spPr>
        <p:txBody>
          <a:bodyPr wrap="none" rtlCol="0">
            <a:spAutoFit/>
          </a:bodyPr>
          <a:lstStyle/>
          <a:p>
            <a:r>
              <a:rPr lang="en-US" sz="3600" dirty="0">
                <a:solidFill>
                  <a:srgbClr val="002060"/>
                </a:solidFill>
                <a:effectLst>
                  <a:outerShdw blurRad="38100" dist="38100" dir="2700000" algn="tl">
                    <a:srgbClr val="000000">
                      <a:alpha val="43137"/>
                    </a:srgbClr>
                  </a:outerShdw>
                </a:effectLst>
              </a:rPr>
              <a:t>Course Outline</a:t>
            </a:r>
          </a:p>
        </p:txBody>
      </p:sp>
      <p:sp>
        <p:nvSpPr>
          <p:cNvPr id="7" name="Footer Placeholder 6">
            <a:extLst>
              <a:ext uri="{FF2B5EF4-FFF2-40B4-BE49-F238E27FC236}">
                <a16:creationId xmlns:a16="http://schemas.microsoft.com/office/drawing/2014/main" id="{7194B3F7-26BB-49E2-B307-F176D0595B4D}"/>
              </a:ext>
            </a:extLst>
          </p:cNvPr>
          <p:cNvSpPr>
            <a:spLocks noGrp="1"/>
          </p:cNvSpPr>
          <p:nvPr>
            <p:ph type="ftr" sz="quarter" idx="11"/>
          </p:nvPr>
        </p:nvSpPr>
        <p:spPr/>
        <p:txBody>
          <a:bodyPr/>
          <a:lstStyle/>
          <a:p>
            <a:r>
              <a:rPr lang="en-US"/>
              <a:t>Data Science with Python</a:t>
            </a:r>
          </a:p>
        </p:txBody>
      </p:sp>
      <p:sp>
        <p:nvSpPr>
          <p:cNvPr id="8" name="Slide Number Placeholder 7">
            <a:extLst>
              <a:ext uri="{FF2B5EF4-FFF2-40B4-BE49-F238E27FC236}">
                <a16:creationId xmlns:a16="http://schemas.microsoft.com/office/drawing/2014/main" id="{DDB92CD1-8C21-4304-9F66-4909F76BE0D5}"/>
              </a:ext>
            </a:extLst>
          </p:cNvPr>
          <p:cNvSpPr>
            <a:spLocks noGrp="1"/>
          </p:cNvSpPr>
          <p:nvPr>
            <p:ph type="sldNum" sz="quarter" idx="12"/>
          </p:nvPr>
        </p:nvSpPr>
        <p:spPr/>
        <p:txBody>
          <a:bodyPr/>
          <a:lstStyle/>
          <a:p>
            <a:fld id="{5F3D9EEE-6EB2-4DEF-BF80-C8FA23B449D1}" type="slidenum">
              <a:rPr lang="en-US" smtClean="0"/>
              <a:t>57</a:t>
            </a:fld>
            <a:endParaRPr lang="en-US"/>
          </a:p>
        </p:txBody>
      </p:sp>
      <p:pic>
        <p:nvPicPr>
          <p:cNvPr id="3" name="Picture 2">
            <a:extLst>
              <a:ext uri="{FF2B5EF4-FFF2-40B4-BE49-F238E27FC236}">
                <a16:creationId xmlns:a16="http://schemas.microsoft.com/office/drawing/2014/main" id="{53D0BC69-DE08-42B9-9153-13BEC84696AB}"/>
              </a:ext>
            </a:extLst>
          </p:cNvPr>
          <p:cNvPicPr>
            <a:picLocks noChangeAspect="1"/>
          </p:cNvPicPr>
          <p:nvPr/>
        </p:nvPicPr>
        <p:blipFill rotWithShape="1">
          <a:blip r:embed="rId2"/>
          <a:srcRect b="11987"/>
          <a:stretch/>
        </p:blipFill>
        <p:spPr>
          <a:xfrm>
            <a:off x="2670894" y="832571"/>
            <a:ext cx="7569345" cy="5523779"/>
          </a:xfrm>
          <a:prstGeom prst="rect">
            <a:avLst/>
          </a:prstGeom>
        </p:spPr>
      </p:pic>
      <p:sp>
        <p:nvSpPr>
          <p:cNvPr id="5" name="Rectangle 4">
            <a:extLst>
              <a:ext uri="{FF2B5EF4-FFF2-40B4-BE49-F238E27FC236}">
                <a16:creationId xmlns:a16="http://schemas.microsoft.com/office/drawing/2014/main" id="{1880F362-E1BE-405F-B64D-217A1C1B5E0D}"/>
              </a:ext>
            </a:extLst>
          </p:cNvPr>
          <p:cNvSpPr/>
          <p:nvPr/>
        </p:nvSpPr>
        <p:spPr>
          <a:xfrm>
            <a:off x="1951761" y="1808019"/>
            <a:ext cx="3191739" cy="831271"/>
          </a:xfrm>
          <a:prstGeom prst="rect">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9116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9A59EC-5572-40DA-A9FA-373358F908D4}"/>
              </a:ext>
            </a:extLst>
          </p:cNvPr>
          <p:cNvSpPr txBox="1"/>
          <p:nvPr/>
        </p:nvSpPr>
        <p:spPr>
          <a:xfrm>
            <a:off x="0" y="0"/>
            <a:ext cx="5123775" cy="646331"/>
          </a:xfrm>
          <a:prstGeom prst="rect">
            <a:avLst/>
          </a:prstGeom>
          <a:noFill/>
        </p:spPr>
        <p:txBody>
          <a:bodyPr wrap="none" rtlCol="0">
            <a:spAutoFit/>
          </a:bodyPr>
          <a:lstStyle/>
          <a:p>
            <a:r>
              <a:rPr lang="en-US" sz="3600" dirty="0">
                <a:solidFill>
                  <a:srgbClr val="002060"/>
                </a:solidFill>
                <a:effectLst>
                  <a:outerShdw blurRad="38100" dist="38100" dir="2700000" algn="tl">
                    <a:srgbClr val="000000">
                      <a:alpha val="43137"/>
                    </a:srgbClr>
                  </a:outerShdw>
                </a:effectLst>
              </a:rPr>
              <a:t>What will we cover today?</a:t>
            </a:r>
          </a:p>
        </p:txBody>
      </p:sp>
      <p:sp>
        <p:nvSpPr>
          <p:cNvPr id="7" name="Footer Placeholder 6">
            <a:extLst>
              <a:ext uri="{FF2B5EF4-FFF2-40B4-BE49-F238E27FC236}">
                <a16:creationId xmlns:a16="http://schemas.microsoft.com/office/drawing/2014/main" id="{7194B3F7-26BB-49E2-B307-F176D0595B4D}"/>
              </a:ext>
            </a:extLst>
          </p:cNvPr>
          <p:cNvSpPr>
            <a:spLocks noGrp="1"/>
          </p:cNvSpPr>
          <p:nvPr>
            <p:ph type="ftr" sz="quarter" idx="11"/>
          </p:nvPr>
        </p:nvSpPr>
        <p:spPr/>
        <p:txBody>
          <a:bodyPr/>
          <a:lstStyle/>
          <a:p>
            <a:r>
              <a:rPr lang="en-US"/>
              <a:t>Data Science with Python</a:t>
            </a:r>
          </a:p>
        </p:txBody>
      </p:sp>
      <p:sp>
        <p:nvSpPr>
          <p:cNvPr id="8" name="Slide Number Placeholder 7">
            <a:extLst>
              <a:ext uri="{FF2B5EF4-FFF2-40B4-BE49-F238E27FC236}">
                <a16:creationId xmlns:a16="http://schemas.microsoft.com/office/drawing/2014/main" id="{DDB92CD1-8C21-4304-9F66-4909F76BE0D5}"/>
              </a:ext>
            </a:extLst>
          </p:cNvPr>
          <p:cNvSpPr>
            <a:spLocks noGrp="1"/>
          </p:cNvSpPr>
          <p:nvPr>
            <p:ph type="sldNum" sz="quarter" idx="12"/>
          </p:nvPr>
        </p:nvSpPr>
        <p:spPr/>
        <p:txBody>
          <a:bodyPr/>
          <a:lstStyle/>
          <a:p>
            <a:fld id="{5F3D9EEE-6EB2-4DEF-BF80-C8FA23B449D1}" type="slidenum">
              <a:rPr lang="en-US" smtClean="0"/>
              <a:t>6</a:t>
            </a:fld>
            <a:endParaRPr lang="en-US"/>
          </a:p>
        </p:txBody>
      </p:sp>
      <p:sp>
        <p:nvSpPr>
          <p:cNvPr id="3" name="TextBox 2">
            <a:extLst>
              <a:ext uri="{FF2B5EF4-FFF2-40B4-BE49-F238E27FC236}">
                <a16:creationId xmlns:a16="http://schemas.microsoft.com/office/drawing/2014/main" id="{5B0B005D-2A5F-4986-B584-2B81AEC53A87}"/>
              </a:ext>
            </a:extLst>
          </p:cNvPr>
          <p:cNvSpPr txBox="1"/>
          <p:nvPr/>
        </p:nvSpPr>
        <p:spPr>
          <a:xfrm>
            <a:off x="893618" y="1298864"/>
            <a:ext cx="8762976" cy="2862322"/>
          </a:xfrm>
          <a:prstGeom prst="rect">
            <a:avLst/>
          </a:prstGeom>
          <a:noFill/>
        </p:spPr>
        <p:txBody>
          <a:bodyPr wrap="none" rtlCol="0">
            <a:spAutoFit/>
          </a:bodyPr>
          <a:lstStyle/>
          <a:p>
            <a:pPr marL="285750" indent="-285750">
              <a:buFont typeface="Wingdings" panose="05000000000000000000" pitchFamily="2" charset="2"/>
              <a:buChar char="v"/>
            </a:pPr>
            <a:r>
              <a:rPr lang="en-US" sz="3600" dirty="0"/>
              <a:t>What is AI and ML?</a:t>
            </a:r>
          </a:p>
          <a:p>
            <a:pPr marL="285750" indent="-285750">
              <a:buFont typeface="Wingdings" panose="05000000000000000000" pitchFamily="2" charset="2"/>
              <a:buChar char="v"/>
            </a:pPr>
            <a:endParaRPr lang="en-US" sz="3600" dirty="0"/>
          </a:p>
          <a:p>
            <a:pPr marL="285750" indent="-285750">
              <a:buFont typeface="Wingdings" panose="05000000000000000000" pitchFamily="2" charset="2"/>
              <a:buChar char="v"/>
            </a:pPr>
            <a:r>
              <a:rPr lang="en-US" sz="3600" dirty="0"/>
              <a:t>Human Intelligence vs. Artificial Intelligence</a:t>
            </a:r>
          </a:p>
          <a:p>
            <a:pPr marL="285750" indent="-285750">
              <a:buFont typeface="Wingdings" panose="05000000000000000000" pitchFamily="2" charset="2"/>
              <a:buChar char="v"/>
            </a:pPr>
            <a:endParaRPr lang="en-US" sz="3600" dirty="0"/>
          </a:p>
          <a:p>
            <a:pPr marL="285750" indent="-285750">
              <a:buFont typeface="Wingdings" panose="05000000000000000000" pitchFamily="2" charset="2"/>
              <a:buChar char="v"/>
            </a:pPr>
            <a:r>
              <a:rPr lang="en-US" sz="3600" dirty="0"/>
              <a:t>Examples</a:t>
            </a:r>
          </a:p>
        </p:txBody>
      </p:sp>
      <p:pic>
        <p:nvPicPr>
          <p:cNvPr id="10" name="Picture 9">
            <a:extLst>
              <a:ext uri="{FF2B5EF4-FFF2-40B4-BE49-F238E27FC236}">
                <a16:creationId xmlns:a16="http://schemas.microsoft.com/office/drawing/2014/main" id="{9477F616-85DE-430A-ABB4-CAA2F81057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19" y="6277252"/>
            <a:ext cx="1037788" cy="576549"/>
          </a:xfrm>
          <a:prstGeom prst="rect">
            <a:avLst/>
          </a:prstGeom>
        </p:spPr>
      </p:pic>
    </p:spTree>
    <p:extLst>
      <p:ext uri="{BB962C8B-B14F-4D97-AF65-F5344CB8AC3E}">
        <p14:creationId xmlns:p14="http://schemas.microsoft.com/office/powerpoint/2010/main" val="3545446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9A59EC-5572-40DA-A9FA-373358F908D4}"/>
              </a:ext>
            </a:extLst>
          </p:cNvPr>
          <p:cNvSpPr txBox="1"/>
          <p:nvPr/>
        </p:nvSpPr>
        <p:spPr>
          <a:xfrm>
            <a:off x="0" y="0"/>
            <a:ext cx="5123775" cy="646331"/>
          </a:xfrm>
          <a:prstGeom prst="rect">
            <a:avLst/>
          </a:prstGeom>
          <a:noFill/>
        </p:spPr>
        <p:txBody>
          <a:bodyPr wrap="none" rtlCol="0">
            <a:spAutoFit/>
          </a:bodyPr>
          <a:lstStyle/>
          <a:p>
            <a:r>
              <a:rPr lang="en-US" sz="3600" dirty="0">
                <a:solidFill>
                  <a:srgbClr val="002060"/>
                </a:solidFill>
                <a:effectLst>
                  <a:outerShdw blurRad="38100" dist="38100" dir="2700000" algn="tl">
                    <a:srgbClr val="000000">
                      <a:alpha val="43137"/>
                    </a:srgbClr>
                  </a:outerShdw>
                </a:effectLst>
              </a:rPr>
              <a:t>What will we cover today?</a:t>
            </a:r>
          </a:p>
        </p:txBody>
      </p:sp>
      <p:sp>
        <p:nvSpPr>
          <p:cNvPr id="7" name="Footer Placeholder 6">
            <a:extLst>
              <a:ext uri="{FF2B5EF4-FFF2-40B4-BE49-F238E27FC236}">
                <a16:creationId xmlns:a16="http://schemas.microsoft.com/office/drawing/2014/main" id="{7194B3F7-26BB-49E2-B307-F176D0595B4D}"/>
              </a:ext>
            </a:extLst>
          </p:cNvPr>
          <p:cNvSpPr>
            <a:spLocks noGrp="1"/>
          </p:cNvSpPr>
          <p:nvPr>
            <p:ph type="ftr" sz="quarter" idx="11"/>
          </p:nvPr>
        </p:nvSpPr>
        <p:spPr/>
        <p:txBody>
          <a:bodyPr/>
          <a:lstStyle/>
          <a:p>
            <a:r>
              <a:rPr lang="en-US"/>
              <a:t>Data Science with Python</a:t>
            </a:r>
          </a:p>
        </p:txBody>
      </p:sp>
      <p:sp>
        <p:nvSpPr>
          <p:cNvPr id="8" name="Slide Number Placeholder 7">
            <a:extLst>
              <a:ext uri="{FF2B5EF4-FFF2-40B4-BE49-F238E27FC236}">
                <a16:creationId xmlns:a16="http://schemas.microsoft.com/office/drawing/2014/main" id="{DDB92CD1-8C21-4304-9F66-4909F76BE0D5}"/>
              </a:ext>
            </a:extLst>
          </p:cNvPr>
          <p:cNvSpPr>
            <a:spLocks noGrp="1"/>
          </p:cNvSpPr>
          <p:nvPr>
            <p:ph type="sldNum" sz="quarter" idx="12"/>
          </p:nvPr>
        </p:nvSpPr>
        <p:spPr/>
        <p:txBody>
          <a:bodyPr/>
          <a:lstStyle/>
          <a:p>
            <a:fld id="{5F3D9EEE-6EB2-4DEF-BF80-C8FA23B449D1}" type="slidenum">
              <a:rPr lang="en-US" smtClean="0"/>
              <a:t>7</a:t>
            </a:fld>
            <a:endParaRPr lang="en-US"/>
          </a:p>
        </p:txBody>
      </p:sp>
      <p:sp>
        <p:nvSpPr>
          <p:cNvPr id="3" name="TextBox 2">
            <a:extLst>
              <a:ext uri="{FF2B5EF4-FFF2-40B4-BE49-F238E27FC236}">
                <a16:creationId xmlns:a16="http://schemas.microsoft.com/office/drawing/2014/main" id="{5B0B005D-2A5F-4986-B584-2B81AEC53A87}"/>
              </a:ext>
            </a:extLst>
          </p:cNvPr>
          <p:cNvSpPr txBox="1"/>
          <p:nvPr/>
        </p:nvSpPr>
        <p:spPr>
          <a:xfrm>
            <a:off x="893618" y="1298864"/>
            <a:ext cx="8762976" cy="2862322"/>
          </a:xfrm>
          <a:prstGeom prst="rect">
            <a:avLst/>
          </a:prstGeom>
          <a:noFill/>
        </p:spPr>
        <p:txBody>
          <a:bodyPr wrap="none" rtlCol="0">
            <a:spAutoFit/>
          </a:bodyPr>
          <a:lstStyle/>
          <a:p>
            <a:pPr marL="285750" indent="-285750">
              <a:buFont typeface="Wingdings" panose="05000000000000000000" pitchFamily="2" charset="2"/>
              <a:buChar char="v"/>
            </a:pPr>
            <a:r>
              <a:rPr lang="en-US" sz="3600" dirty="0"/>
              <a:t>What is AI and ML?</a:t>
            </a:r>
          </a:p>
          <a:p>
            <a:pPr marL="285750" indent="-285750">
              <a:buFont typeface="Wingdings" panose="05000000000000000000" pitchFamily="2" charset="2"/>
              <a:buChar char="v"/>
            </a:pPr>
            <a:endParaRPr lang="en-US" sz="3600" dirty="0"/>
          </a:p>
          <a:p>
            <a:pPr marL="285750" indent="-285750">
              <a:buFont typeface="Wingdings" panose="05000000000000000000" pitchFamily="2" charset="2"/>
              <a:buChar char="v"/>
            </a:pPr>
            <a:r>
              <a:rPr lang="en-US" sz="3600" dirty="0">
                <a:solidFill>
                  <a:schemeClr val="bg1">
                    <a:lumMod val="75000"/>
                  </a:schemeClr>
                </a:solidFill>
              </a:rPr>
              <a:t>Human Intelligence vs. Artificial Intelligence</a:t>
            </a:r>
          </a:p>
          <a:p>
            <a:pPr marL="285750" indent="-285750">
              <a:buFont typeface="Wingdings" panose="05000000000000000000" pitchFamily="2" charset="2"/>
              <a:buChar char="v"/>
            </a:pPr>
            <a:endParaRPr lang="en-US" sz="3600" dirty="0">
              <a:solidFill>
                <a:schemeClr val="bg1">
                  <a:lumMod val="75000"/>
                </a:schemeClr>
              </a:solidFill>
            </a:endParaRPr>
          </a:p>
          <a:p>
            <a:pPr marL="285750" indent="-285750">
              <a:buFont typeface="Wingdings" panose="05000000000000000000" pitchFamily="2" charset="2"/>
              <a:buChar char="v"/>
            </a:pPr>
            <a:r>
              <a:rPr lang="en-US" sz="3600" dirty="0">
                <a:solidFill>
                  <a:schemeClr val="bg1">
                    <a:lumMod val="75000"/>
                  </a:schemeClr>
                </a:solidFill>
              </a:rPr>
              <a:t>Examples</a:t>
            </a:r>
          </a:p>
        </p:txBody>
      </p:sp>
      <p:pic>
        <p:nvPicPr>
          <p:cNvPr id="6" name="Picture 5">
            <a:extLst>
              <a:ext uri="{FF2B5EF4-FFF2-40B4-BE49-F238E27FC236}">
                <a16:creationId xmlns:a16="http://schemas.microsoft.com/office/drawing/2014/main" id="{F3AFE7F4-B6C7-41E2-A3C1-2CF6A3D9C1CB}"/>
              </a:ext>
            </a:extLst>
          </p:cNvPr>
          <p:cNvPicPr>
            <a:picLocks noChangeAspect="1"/>
          </p:cNvPicPr>
          <p:nvPr/>
        </p:nvPicPr>
        <p:blipFill rotWithShape="1">
          <a:blip r:embed="rId2"/>
          <a:srcRect t="2789" b="3194"/>
          <a:stretch/>
        </p:blipFill>
        <p:spPr>
          <a:xfrm>
            <a:off x="0" y="6435296"/>
            <a:ext cx="355255" cy="419440"/>
          </a:xfrm>
          <a:prstGeom prst="rect">
            <a:avLst/>
          </a:prstGeom>
        </p:spPr>
      </p:pic>
      <p:pic>
        <p:nvPicPr>
          <p:cNvPr id="9" name="Picture 8">
            <a:extLst>
              <a:ext uri="{FF2B5EF4-FFF2-40B4-BE49-F238E27FC236}">
                <a16:creationId xmlns:a16="http://schemas.microsoft.com/office/drawing/2014/main" id="{1EDF31C4-95FC-4A83-9F8E-0C05052EC4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4" y="6277252"/>
            <a:ext cx="1037788" cy="576549"/>
          </a:xfrm>
          <a:prstGeom prst="rect">
            <a:avLst/>
          </a:prstGeom>
        </p:spPr>
      </p:pic>
    </p:spTree>
    <p:extLst>
      <p:ext uri="{BB962C8B-B14F-4D97-AF65-F5344CB8AC3E}">
        <p14:creationId xmlns:p14="http://schemas.microsoft.com/office/powerpoint/2010/main" val="1441316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9A59EC-5572-40DA-A9FA-373358F908D4}"/>
              </a:ext>
            </a:extLst>
          </p:cNvPr>
          <p:cNvSpPr txBox="1"/>
          <p:nvPr/>
        </p:nvSpPr>
        <p:spPr>
          <a:xfrm>
            <a:off x="0" y="0"/>
            <a:ext cx="5744137" cy="646331"/>
          </a:xfrm>
          <a:prstGeom prst="rect">
            <a:avLst/>
          </a:prstGeom>
          <a:noFill/>
        </p:spPr>
        <p:txBody>
          <a:bodyPr wrap="none" rtlCol="0">
            <a:spAutoFit/>
          </a:bodyPr>
          <a:lstStyle/>
          <a:p>
            <a:r>
              <a:rPr lang="en-US" sz="3600" dirty="0">
                <a:solidFill>
                  <a:srgbClr val="002060"/>
                </a:solidFill>
                <a:effectLst>
                  <a:outerShdw blurRad="38100" dist="38100" dir="2700000" algn="tl">
                    <a:srgbClr val="000000">
                      <a:alpha val="43137"/>
                    </a:srgbClr>
                  </a:outerShdw>
                </a:effectLst>
              </a:rPr>
              <a:t>What is Artificial Intelligence?</a:t>
            </a:r>
          </a:p>
        </p:txBody>
      </p:sp>
      <p:sp>
        <p:nvSpPr>
          <p:cNvPr id="5" name="TextBox 4">
            <a:extLst>
              <a:ext uri="{FF2B5EF4-FFF2-40B4-BE49-F238E27FC236}">
                <a16:creationId xmlns:a16="http://schemas.microsoft.com/office/drawing/2014/main" id="{815AD2A9-D55B-4234-9116-91613F0F26B9}"/>
              </a:ext>
            </a:extLst>
          </p:cNvPr>
          <p:cNvSpPr txBox="1"/>
          <p:nvPr/>
        </p:nvSpPr>
        <p:spPr>
          <a:xfrm>
            <a:off x="241977" y="1583838"/>
            <a:ext cx="11208966" cy="1292662"/>
          </a:xfrm>
          <a:prstGeom prst="rect">
            <a:avLst/>
          </a:prstGeom>
          <a:noFill/>
        </p:spPr>
        <p:txBody>
          <a:bodyPr wrap="none" rtlCol="0">
            <a:spAutoFit/>
          </a:bodyPr>
          <a:lstStyle/>
          <a:p>
            <a:r>
              <a:rPr lang="en-US" sz="2600" dirty="0"/>
              <a:t>Artificial Intelligence (AI) is the science of making things smart. Can be defined as:</a:t>
            </a:r>
          </a:p>
          <a:p>
            <a:endParaRPr lang="en-US" sz="2600" dirty="0"/>
          </a:p>
          <a:p>
            <a:pPr algn="ctr"/>
            <a:r>
              <a:rPr lang="en-US" sz="2600" b="1" dirty="0">
                <a:effectLst>
                  <a:outerShdw blurRad="38100" dist="38100" dir="2700000" algn="tl">
                    <a:srgbClr val="000000">
                      <a:alpha val="43137"/>
                    </a:srgbClr>
                  </a:outerShdw>
                </a:effectLst>
              </a:rPr>
              <a:t>“Human intelligence exhibited by machines”</a:t>
            </a:r>
          </a:p>
        </p:txBody>
      </p:sp>
      <p:sp>
        <p:nvSpPr>
          <p:cNvPr id="6" name="TextBox 5">
            <a:extLst>
              <a:ext uri="{FF2B5EF4-FFF2-40B4-BE49-F238E27FC236}">
                <a16:creationId xmlns:a16="http://schemas.microsoft.com/office/drawing/2014/main" id="{812DCA0A-3A9A-4BFE-A90E-BD8DAE15720F}"/>
              </a:ext>
            </a:extLst>
          </p:cNvPr>
          <p:cNvSpPr txBox="1"/>
          <p:nvPr/>
        </p:nvSpPr>
        <p:spPr>
          <a:xfrm>
            <a:off x="473324" y="4622880"/>
            <a:ext cx="7753084" cy="461665"/>
          </a:xfrm>
          <a:prstGeom prst="rect">
            <a:avLst/>
          </a:prstGeom>
          <a:noFill/>
        </p:spPr>
        <p:txBody>
          <a:bodyPr wrap="none" rtlCol="0">
            <a:spAutoFit/>
          </a:bodyPr>
          <a:lstStyle/>
          <a:p>
            <a:r>
              <a:rPr lang="en-US" sz="2400" dirty="0"/>
              <a:t>A broad term for getting computers to perform human tasks.</a:t>
            </a:r>
          </a:p>
        </p:txBody>
      </p:sp>
      <p:sp>
        <p:nvSpPr>
          <p:cNvPr id="7" name="Footer Placeholder 6">
            <a:extLst>
              <a:ext uri="{FF2B5EF4-FFF2-40B4-BE49-F238E27FC236}">
                <a16:creationId xmlns:a16="http://schemas.microsoft.com/office/drawing/2014/main" id="{7194B3F7-26BB-49E2-B307-F176D0595B4D}"/>
              </a:ext>
            </a:extLst>
          </p:cNvPr>
          <p:cNvSpPr>
            <a:spLocks noGrp="1"/>
          </p:cNvSpPr>
          <p:nvPr>
            <p:ph type="ftr" sz="quarter" idx="11"/>
          </p:nvPr>
        </p:nvSpPr>
        <p:spPr/>
        <p:txBody>
          <a:bodyPr/>
          <a:lstStyle/>
          <a:p>
            <a:r>
              <a:rPr lang="en-US"/>
              <a:t>Data Science with Python</a:t>
            </a:r>
          </a:p>
        </p:txBody>
      </p:sp>
      <p:sp>
        <p:nvSpPr>
          <p:cNvPr id="8" name="Slide Number Placeholder 7">
            <a:extLst>
              <a:ext uri="{FF2B5EF4-FFF2-40B4-BE49-F238E27FC236}">
                <a16:creationId xmlns:a16="http://schemas.microsoft.com/office/drawing/2014/main" id="{DDB92CD1-8C21-4304-9F66-4909F76BE0D5}"/>
              </a:ext>
            </a:extLst>
          </p:cNvPr>
          <p:cNvSpPr>
            <a:spLocks noGrp="1"/>
          </p:cNvSpPr>
          <p:nvPr>
            <p:ph type="sldNum" sz="quarter" idx="12"/>
          </p:nvPr>
        </p:nvSpPr>
        <p:spPr/>
        <p:txBody>
          <a:bodyPr/>
          <a:lstStyle/>
          <a:p>
            <a:fld id="{5F3D9EEE-6EB2-4DEF-BF80-C8FA23B449D1}" type="slidenum">
              <a:rPr lang="en-US" smtClean="0"/>
              <a:t>8</a:t>
            </a:fld>
            <a:endParaRPr lang="en-US"/>
          </a:p>
        </p:txBody>
      </p:sp>
      <p:pic>
        <p:nvPicPr>
          <p:cNvPr id="9" name="Picture 8">
            <a:extLst>
              <a:ext uri="{FF2B5EF4-FFF2-40B4-BE49-F238E27FC236}">
                <a16:creationId xmlns:a16="http://schemas.microsoft.com/office/drawing/2014/main" id="{660A50B9-D0D8-4E7E-B969-2B7F7CAC0283}"/>
              </a:ext>
            </a:extLst>
          </p:cNvPr>
          <p:cNvPicPr>
            <a:picLocks noChangeAspect="1"/>
          </p:cNvPicPr>
          <p:nvPr/>
        </p:nvPicPr>
        <p:blipFill rotWithShape="1">
          <a:blip r:embed="rId2"/>
          <a:srcRect t="2789" b="3194"/>
          <a:stretch/>
        </p:blipFill>
        <p:spPr>
          <a:xfrm>
            <a:off x="0" y="6435296"/>
            <a:ext cx="355255" cy="419440"/>
          </a:xfrm>
          <a:prstGeom prst="rect">
            <a:avLst/>
          </a:prstGeom>
        </p:spPr>
      </p:pic>
      <p:pic>
        <p:nvPicPr>
          <p:cNvPr id="10" name="Picture 9">
            <a:extLst>
              <a:ext uri="{FF2B5EF4-FFF2-40B4-BE49-F238E27FC236}">
                <a16:creationId xmlns:a16="http://schemas.microsoft.com/office/drawing/2014/main" id="{6FF2FE6F-FA6C-4563-A5F7-D2E4334FB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4" y="6277252"/>
            <a:ext cx="1037788" cy="576549"/>
          </a:xfrm>
          <a:prstGeom prst="rect">
            <a:avLst/>
          </a:prstGeom>
        </p:spPr>
      </p:pic>
    </p:spTree>
    <p:extLst>
      <p:ext uri="{BB962C8B-B14F-4D97-AF65-F5344CB8AC3E}">
        <p14:creationId xmlns:p14="http://schemas.microsoft.com/office/powerpoint/2010/main" val="1657018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9A59EC-5572-40DA-A9FA-373358F908D4}"/>
              </a:ext>
            </a:extLst>
          </p:cNvPr>
          <p:cNvSpPr txBox="1"/>
          <p:nvPr/>
        </p:nvSpPr>
        <p:spPr>
          <a:xfrm>
            <a:off x="0" y="0"/>
            <a:ext cx="5917710" cy="646331"/>
          </a:xfrm>
          <a:prstGeom prst="rect">
            <a:avLst/>
          </a:prstGeom>
          <a:noFill/>
        </p:spPr>
        <p:txBody>
          <a:bodyPr wrap="none" rtlCol="0">
            <a:spAutoFit/>
          </a:bodyPr>
          <a:lstStyle/>
          <a:p>
            <a:r>
              <a:rPr lang="en-US" sz="3600" dirty="0">
                <a:solidFill>
                  <a:srgbClr val="002060"/>
                </a:solidFill>
                <a:effectLst>
                  <a:outerShdw blurRad="38100" dist="38100" dir="2700000" algn="tl">
                    <a:srgbClr val="000000">
                      <a:alpha val="43137"/>
                    </a:srgbClr>
                  </a:outerShdw>
                </a:effectLst>
              </a:rPr>
              <a:t>Conventional Computing vs. AI</a:t>
            </a:r>
          </a:p>
        </p:txBody>
      </p:sp>
      <p:sp>
        <p:nvSpPr>
          <p:cNvPr id="7" name="Footer Placeholder 6">
            <a:extLst>
              <a:ext uri="{FF2B5EF4-FFF2-40B4-BE49-F238E27FC236}">
                <a16:creationId xmlns:a16="http://schemas.microsoft.com/office/drawing/2014/main" id="{7194B3F7-26BB-49E2-B307-F176D0595B4D}"/>
              </a:ext>
            </a:extLst>
          </p:cNvPr>
          <p:cNvSpPr>
            <a:spLocks noGrp="1"/>
          </p:cNvSpPr>
          <p:nvPr>
            <p:ph type="ftr" sz="quarter" idx="11"/>
          </p:nvPr>
        </p:nvSpPr>
        <p:spPr/>
        <p:txBody>
          <a:bodyPr/>
          <a:lstStyle/>
          <a:p>
            <a:r>
              <a:rPr lang="en-US"/>
              <a:t>Data Science with Python</a:t>
            </a:r>
          </a:p>
        </p:txBody>
      </p:sp>
      <p:sp>
        <p:nvSpPr>
          <p:cNvPr id="8" name="Slide Number Placeholder 7">
            <a:extLst>
              <a:ext uri="{FF2B5EF4-FFF2-40B4-BE49-F238E27FC236}">
                <a16:creationId xmlns:a16="http://schemas.microsoft.com/office/drawing/2014/main" id="{DDB92CD1-8C21-4304-9F66-4909F76BE0D5}"/>
              </a:ext>
            </a:extLst>
          </p:cNvPr>
          <p:cNvSpPr>
            <a:spLocks noGrp="1"/>
          </p:cNvSpPr>
          <p:nvPr>
            <p:ph type="sldNum" sz="quarter" idx="12"/>
          </p:nvPr>
        </p:nvSpPr>
        <p:spPr/>
        <p:txBody>
          <a:bodyPr/>
          <a:lstStyle/>
          <a:p>
            <a:fld id="{5F3D9EEE-6EB2-4DEF-BF80-C8FA23B449D1}" type="slidenum">
              <a:rPr lang="en-US" smtClean="0"/>
              <a:t>9</a:t>
            </a:fld>
            <a:endParaRPr lang="en-US"/>
          </a:p>
        </p:txBody>
      </p:sp>
      <p:pic>
        <p:nvPicPr>
          <p:cNvPr id="9" name="Picture 8">
            <a:extLst>
              <a:ext uri="{FF2B5EF4-FFF2-40B4-BE49-F238E27FC236}">
                <a16:creationId xmlns:a16="http://schemas.microsoft.com/office/drawing/2014/main" id="{660A50B9-D0D8-4E7E-B969-2B7F7CAC0283}"/>
              </a:ext>
            </a:extLst>
          </p:cNvPr>
          <p:cNvPicPr>
            <a:picLocks noChangeAspect="1"/>
          </p:cNvPicPr>
          <p:nvPr/>
        </p:nvPicPr>
        <p:blipFill rotWithShape="1">
          <a:blip r:embed="rId2"/>
          <a:srcRect t="2789" b="3194"/>
          <a:stretch/>
        </p:blipFill>
        <p:spPr>
          <a:xfrm>
            <a:off x="0" y="6435296"/>
            <a:ext cx="355255" cy="419440"/>
          </a:xfrm>
          <a:prstGeom prst="rect">
            <a:avLst/>
          </a:prstGeom>
        </p:spPr>
      </p:pic>
      <p:sp>
        <p:nvSpPr>
          <p:cNvPr id="2" name="Rectangle 1">
            <a:extLst>
              <a:ext uri="{FF2B5EF4-FFF2-40B4-BE49-F238E27FC236}">
                <a16:creationId xmlns:a16="http://schemas.microsoft.com/office/drawing/2014/main" id="{FE1EB35E-06AF-43CF-AD64-28330344F1A3}"/>
              </a:ext>
            </a:extLst>
          </p:cNvPr>
          <p:cNvSpPr/>
          <p:nvPr/>
        </p:nvSpPr>
        <p:spPr>
          <a:xfrm>
            <a:off x="4956580" y="1961002"/>
            <a:ext cx="2278839" cy="9144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effectLst>
                  <a:outerShdw blurRad="38100" dist="38100" dir="2700000" algn="tl">
                    <a:srgbClr val="000000">
                      <a:alpha val="43137"/>
                    </a:srgbClr>
                  </a:outerShdw>
                </a:effectLst>
              </a:rPr>
              <a:t>Logic</a:t>
            </a:r>
          </a:p>
        </p:txBody>
      </p:sp>
      <p:cxnSp>
        <p:nvCxnSpPr>
          <p:cNvPr id="10" name="Straight Arrow Connector 9">
            <a:extLst>
              <a:ext uri="{FF2B5EF4-FFF2-40B4-BE49-F238E27FC236}">
                <a16:creationId xmlns:a16="http://schemas.microsoft.com/office/drawing/2014/main" id="{5A10B15E-1C5F-4DEC-B986-383A938EB949}"/>
              </a:ext>
            </a:extLst>
          </p:cNvPr>
          <p:cNvCxnSpPr>
            <a:cxnSpLocks/>
            <a:endCxn id="2" idx="1"/>
          </p:cNvCxnSpPr>
          <p:nvPr/>
        </p:nvCxnSpPr>
        <p:spPr>
          <a:xfrm>
            <a:off x="2743200" y="2418202"/>
            <a:ext cx="2213380" cy="0"/>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5B773A2-8978-4EB6-B53F-8F07B7322D16}"/>
              </a:ext>
            </a:extLst>
          </p:cNvPr>
          <p:cNvCxnSpPr>
            <a:cxnSpLocks/>
            <a:stCxn id="2" idx="3"/>
          </p:cNvCxnSpPr>
          <p:nvPr/>
        </p:nvCxnSpPr>
        <p:spPr>
          <a:xfrm>
            <a:off x="7235419" y="2418202"/>
            <a:ext cx="1831463" cy="0"/>
          </a:xfrm>
          <a:prstGeom prst="straightConnector1">
            <a:avLst/>
          </a:prstGeom>
          <a:ln w="571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FD2F7CF-640C-4358-B13F-A085F04F6EE1}"/>
              </a:ext>
            </a:extLst>
          </p:cNvPr>
          <p:cNvSpPr txBox="1"/>
          <p:nvPr/>
        </p:nvSpPr>
        <p:spPr>
          <a:xfrm>
            <a:off x="3507488" y="2048870"/>
            <a:ext cx="684803" cy="369332"/>
          </a:xfrm>
          <a:prstGeom prst="rect">
            <a:avLst/>
          </a:prstGeom>
          <a:noFill/>
        </p:spPr>
        <p:txBody>
          <a:bodyPr wrap="none" rtlCol="0">
            <a:spAutoFit/>
          </a:bodyPr>
          <a:lstStyle/>
          <a:p>
            <a:r>
              <a:rPr lang="en-US" dirty="0"/>
              <a:t>Input</a:t>
            </a:r>
          </a:p>
        </p:txBody>
      </p:sp>
      <p:sp>
        <p:nvSpPr>
          <p:cNvPr id="17" name="TextBox 16">
            <a:extLst>
              <a:ext uri="{FF2B5EF4-FFF2-40B4-BE49-F238E27FC236}">
                <a16:creationId xmlns:a16="http://schemas.microsoft.com/office/drawing/2014/main" id="{F4E28633-C3CA-4F48-8948-7EC5482986A8}"/>
              </a:ext>
            </a:extLst>
          </p:cNvPr>
          <p:cNvSpPr txBox="1"/>
          <p:nvPr/>
        </p:nvSpPr>
        <p:spPr>
          <a:xfrm>
            <a:off x="7722987" y="2048870"/>
            <a:ext cx="856325" cy="369332"/>
          </a:xfrm>
          <a:prstGeom prst="rect">
            <a:avLst/>
          </a:prstGeom>
          <a:noFill/>
        </p:spPr>
        <p:txBody>
          <a:bodyPr wrap="none" rtlCol="0">
            <a:spAutoFit/>
          </a:bodyPr>
          <a:lstStyle/>
          <a:p>
            <a:r>
              <a:rPr lang="en-US" dirty="0"/>
              <a:t>Output</a:t>
            </a:r>
          </a:p>
        </p:txBody>
      </p:sp>
      <p:sp>
        <p:nvSpPr>
          <p:cNvPr id="18" name="TextBox 17">
            <a:extLst>
              <a:ext uri="{FF2B5EF4-FFF2-40B4-BE49-F238E27FC236}">
                <a16:creationId xmlns:a16="http://schemas.microsoft.com/office/drawing/2014/main" id="{1B18158C-8D0A-46B1-844A-CE02CE66B347}"/>
              </a:ext>
            </a:extLst>
          </p:cNvPr>
          <p:cNvSpPr txBox="1"/>
          <p:nvPr/>
        </p:nvSpPr>
        <p:spPr>
          <a:xfrm>
            <a:off x="4449142" y="1171707"/>
            <a:ext cx="3273845" cy="461665"/>
          </a:xfrm>
          <a:prstGeom prst="rect">
            <a:avLst/>
          </a:prstGeom>
          <a:noFill/>
        </p:spPr>
        <p:txBody>
          <a:bodyPr wrap="none" rtlCol="0">
            <a:spAutoFit/>
          </a:bodyPr>
          <a:lstStyle/>
          <a:p>
            <a:r>
              <a:rPr lang="en-US" sz="2400" dirty="0"/>
              <a:t>Conventional Computing</a:t>
            </a:r>
          </a:p>
        </p:txBody>
      </p:sp>
      <p:sp>
        <p:nvSpPr>
          <p:cNvPr id="19" name="Rectangle 18">
            <a:extLst>
              <a:ext uri="{FF2B5EF4-FFF2-40B4-BE49-F238E27FC236}">
                <a16:creationId xmlns:a16="http://schemas.microsoft.com/office/drawing/2014/main" id="{00F57514-3685-405B-9F1D-7B2D9B099A13}"/>
              </a:ext>
            </a:extLst>
          </p:cNvPr>
          <p:cNvSpPr/>
          <p:nvPr/>
        </p:nvSpPr>
        <p:spPr>
          <a:xfrm>
            <a:off x="4987868" y="4837007"/>
            <a:ext cx="2278839" cy="914400"/>
          </a:xfrm>
          <a:prstGeom prst="rect">
            <a:avLst/>
          </a:prstGeom>
          <a:solidFill>
            <a:srgbClr val="351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effectLst>
                  <a:outerShdw blurRad="38100" dist="38100" dir="2700000" algn="tl">
                    <a:srgbClr val="000000">
                      <a:alpha val="43137"/>
                    </a:srgbClr>
                  </a:outerShdw>
                </a:effectLst>
              </a:rPr>
              <a:t>Finds Logic on Own</a:t>
            </a:r>
          </a:p>
        </p:txBody>
      </p:sp>
      <p:cxnSp>
        <p:nvCxnSpPr>
          <p:cNvPr id="20" name="Straight Arrow Connector 19">
            <a:extLst>
              <a:ext uri="{FF2B5EF4-FFF2-40B4-BE49-F238E27FC236}">
                <a16:creationId xmlns:a16="http://schemas.microsoft.com/office/drawing/2014/main" id="{9E1178F9-F9C9-41D6-9E67-963054F6DB51}"/>
              </a:ext>
            </a:extLst>
          </p:cNvPr>
          <p:cNvCxnSpPr>
            <a:cxnSpLocks/>
          </p:cNvCxnSpPr>
          <p:nvPr/>
        </p:nvCxnSpPr>
        <p:spPr>
          <a:xfrm>
            <a:off x="2774488" y="5084884"/>
            <a:ext cx="2213380" cy="0"/>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7E7A162-0C82-400C-BE37-DD7F8FFB87EA}"/>
              </a:ext>
            </a:extLst>
          </p:cNvPr>
          <p:cNvCxnSpPr>
            <a:cxnSpLocks/>
          </p:cNvCxnSpPr>
          <p:nvPr/>
        </p:nvCxnSpPr>
        <p:spPr>
          <a:xfrm>
            <a:off x="2774488" y="5638882"/>
            <a:ext cx="2201878" cy="0"/>
          </a:xfrm>
          <a:prstGeom prst="straightConnector1">
            <a:avLst/>
          </a:prstGeom>
          <a:ln w="571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10E9443-639A-4991-86B3-75297383A954}"/>
              </a:ext>
            </a:extLst>
          </p:cNvPr>
          <p:cNvSpPr txBox="1"/>
          <p:nvPr/>
        </p:nvSpPr>
        <p:spPr>
          <a:xfrm>
            <a:off x="3693014" y="4748603"/>
            <a:ext cx="684803" cy="369332"/>
          </a:xfrm>
          <a:prstGeom prst="rect">
            <a:avLst/>
          </a:prstGeom>
          <a:noFill/>
        </p:spPr>
        <p:txBody>
          <a:bodyPr wrap="none" rtlCol="0">
            <a:spAutoFit/>
          </a:bodyPr>
          <a:lstStyle/>
          <a:p>
            <a:r>
              <a:rPr lang="en-US" dirty="0"/>
              <a:t>Input</a:t>
            </a:r>
          </a:p>
        </p:txBody>
      </p:sp>
      <p:sp>
        <p:nvSpPr>
          <p:cNvPr id="23" name="TextBox 22">
            <a:extLst>
              <a:ext uri="{FF2B5EF4-FFF2-40B4-BE49-F238E27FC236}">
                <a16:creationId xmlns:a16="http://schemas.microsoft.com/office/drawing/2014/main" id="{1AD33BC5-78CF-45C1-A4E6-0886B82E34FE}"/>
              </a:ext>
            </a:extLst>
          </p:cNvPr>
          <p:cNvSpPr txBox="1"/>
          <p:nvPr/>
        </p:nvSpPr>
        <p:spPr>
          <a:xfrm>
            <a:off x="3632471" y="5324635"/>
            <a:ext cx="856325" cy="369332"/>
          </a:xfrm>
          <a:prstGeom prst="rect">
            <a:avLst/>
          </a:prstGeom>
          <a:noFill/>
        </p:spPr>
        <p:txBody>
          <a:bodyPr wrap="none" rtlCol="0">
            <a:spAutoFit/>
          </a:bodyPr>
          <a:lstStyle/>
          <a:p>
            <a:r>
              <a:rPr lang="en-US" dirty="0"/>
              <a:t>Output</a:t>
            </a:r>
          </a:p>
        </p:txBody>
      </p:sp>
      <p:sp>
        <p:nvSpPr>
          <p:cNvPr id="24" name="TextBox 23">
            <a:extLst>
              <a:ext uri="{FF2B5EF4-FFF2-40B4-BE49-F238E27FC236}">
                <a16:creationId xmlns:a16="http://schemas.microsoft.com/office/drawing/2014/main" id="{DCD3116D-0C95-4E6C-A2CC-F38B5FDB0A60}"/>
              </a:ext>
            </a:extLst>
          </p:cNvPr>
          <p:cNvSpPr txBox="1"/>
          <p:nvPr/>
        </p:nvSpPr>
        <p:spPr>
          <a:xfrm>
            <a:off x="4758546" y="4052176"/>
            <a:ext cx="2737481" cy="461665"/>
          </a:xfrm>
          <a:prstGeom prst="rect">
            <a:avLst/>
          </a:prstGeom>
          <a:noFill/>
        </p:spPr>
        <p:txBody>
          <a:bodyPr wrap="none" rtlCol="0">
            <a:spAutoFit/>
          </a:bodyPr>
          <a:lstStyle/>
          <a:p>
            <a:r>
              <a:rPr lang="en-US" sz="2400" dirty="0"/>
              <a:t>Artificial Intelligence</a:t>
            </a:r>
          </a:p>
        </p:txBody>
      </p:sp>
      <p:cxnSp>
        <p:nvCxnSpPr>
          <p:cNvPr id="26" name="Straight Arrow Connector 25">
            <a:extLst>
              <a:ext uri="{FF2B5EF4-FFF2-40B4-BE49-F238E27FC236}">
                <a16:creationId xmlns:a16="http://schemas.microsoft.com/office/drawing/2014/main" id="{FD2D56E6-45AD-42F6-AE13-BA289EC9EA23}"/>
              </a:ext>
            </a:extLst>
          </p:cNvPr>
          <p:cNvCxnSpPr>
            <a:cxnSpLocks/>
          </p:cNvCxnSpPr>
          <p:nvPr/>
        </p:nvCxnSpPr>
        <p:spPr>
          <a:xfrm>
            <a:off x="7278209" y="5324635"/>
            <a:ext cx="1831463" cy="0"/>
          </a:xfrm>
          <a:prstGeom prst="straightConnector1">
            <a:avLst/>
          </a:prstGeom>
          <a:ln w="571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7666F2B-7F7E-4614-86D9-8F299A3471FA}"/>
              </a:ext>
            </a:extLst>
          </p:cNvPr>
          <p:cNvSpPr txBox="1"/>
          <p:nvPr/>
        </p:nvSpPr>
        <p:spPr>
          <a:xfrm>
            <a:off x="7765777" y="4955303"/>
            <a:ext cx="1141851" cy="369332"/>
          </a:xfrm>
          <a:prstGeom prst="rect">
            <a:avLst/>
          </a:prstGeom>
          <a:noFill/>
        </p:spPr>
        <p:txBody>
          <a:bodyPr wrap="none" rtlCol="0">
            <a:spAutoFit/>
          </a:bodyPr>
          <a:lstStyle/>
          <a:p>
            <a:r>
              <a:rPr lang="en-US" dirty="0"/>
              <a:t>Prediction</a:t>
            </a:r>
          </a:p>
        </p:txBody>
      </p:sp>
      <p:sp>
        <p:nvSpPr>
          <p:cNvPr id="28" name="TextBox 27">
            <a:extLst>
              <a:ext uri="{FF2B5EF4-FFF2-40B4-BE49-F238E27FC236}">
                <a16:creationId xmlns:a16="http://schemas.microsoft.com/office/drawing/2014/main" id="{AF6BD808-17F1-4076-A6E9-BBC1E3361157}"/>
              </a:ext>
            </a:extLst>
          </p:cNvPr>
          <p:cNvSpPr txBox="1"/>
          <p:nvPr/>
        </p:nvSpPr>
        <p:spPr>
          <a:xfrm>
            <a:off x="5365213" y="2809299"/>
            <a:ext cx="1360822" cy="369332"/>
          </a:xfrm>
          <a:prstGeom prst="rect">
            <a:avLst/>
          </a:prstGeom>
          <a:noFill/>
        </p:spPr>
        <p:txBody>
          <a:bodyPr wrap="none" rtlCol="0">
            <a:spAutoFit/>
          </a:bodyPr>
          <a:lstStyle/>
          <a:p>
            <a:r>
              <a:rPr lang="en-US" dirty="0"/>
              <a:t>Programmer</a:t>
            </a:r>
          </a:p>
        </p:txBody>
      </p:sp>
      <p:sp>
        <p:nvSpPr>
          <p:cNvPr id="29" name="TextBox 28">
            <a:extLst>
              <a:ext uri="{FF2B5EF4-FFF2-40B4-BE49-F238E27FC236}">
                <a16:creationId xmlns:a16="http://schemas.microsoft.com/office/drawing/2014/main" id="{270E1630-CA68-4CB1-8734-601A697EDD36}"/>
              </a:ext>
            </a:extLst>
          </p:cNvPr>
          <p:cNvSpPr txBox="1"/>
          <p:nvPr/>
        </p:nvSpPr>
        <p:spPr>
          <a:xfrm>
            <a:off x="5645181" y="5718783"/>
            <a:ext cx="1002197" cy="369332"/>
          </a:xfrm>
          <a:prstGeom prst="rect">
            <a:avLst/>
          </a:prstGeom>
          <a:noFill/>
        </p:spPr>
        <p:txBody>
          <a:bodyPr wrap="none" rtlCol="0">
            <a:spAutoFit/>
          </a:bodyPr>
          <a:lstStyle/>
          <a:p>
            <a:r>
              <a:rPr lang="en-US" dirty="0"/>
              <a:t>Machine</a:t>
            </a:r>
          </a:p>
        </p:txBody>
      </p:sp>
      <p:pic>
        <p:nvPicPr>
          <p:cNvPr id="25" name="Picture 24">
            <a:extLst>
              <a:ext uri="{FF2B5EF4-FFF2-40B4-BE49-F238E27FC236}">
                <a16:creationId xmlns:a16="http://schemas.microsoft.com/office/drawing/2014/main" id="{37C49E92-126C-4CB3-8F51-36B67F145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4" y="6277252"/>
            <a:ext cx="1037788" cy="576549"/>
          </a:xfrm>
          <a:prstGeom prst="rect">
            <a:avLst/>
          </a:prstGeom>
        </p:spPr>
      </p:pic>
      <p:sp>
        <p:nvSpPr>
          <p:cNvPr id="3" name="Rectangle 2">
            <a:extLst>
              <a:ext uri="{FF2B5EF4-FFF2-40B4-BE49-F238E27FC236}">
                <a16:creationId xmlns:a16="http://schemas.microsoft.com/office/drawing/2014/main" id="{158469F2-C04F-4AA5-8E1A-8B4A1E618077}"/>
              </a:ext>
            </a:extLst>
          </p:cNvPr>
          <p:cNvSpPr/>
          <p:nvPr/>
        </p:nvSpPr>
        <p:spPr>
          <a:xfrm>
            <a:off x="2213811" y="3841014"/>
            <a:ext cx="7440327" cy="25942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526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7922</TotalTime>
  <Words>1313</Words>
  <Application>Microsoft Office PowerPoint</Application>
  <PresentationFormat>Widescreen</PresentationFormat>
  <Paragraphs>294</Paragraphs>
  <Slides>57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Arial</vt:lpstr>
      <vt:lpstr>Bahnschrift Light</vt:lpstr>
      <vt:lpstr>Calibri</vt:lpstr>
      <vt:lpstr>Calibri Light</vt:lpstr>
      <vt:lpstr>Wingdings</vt:lpstr>
      <vt:lpstr>Office Theme</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dc:creator>
  <cp:lastModifiedBy>Malleswar</cp:lastModifiedBy>
  <cp:revision>78</cp:revision>
  <dcterms:created xsi:type="dcterms:W3CDTF">2018-06-03T01:46:00Z</dcterms:created>
  <dcterms:modified xsi:type="dcterms:W3CDTF">2020-08-24T13:29:35Z</dcterms:modified>
</cp:coreProperties>
</file>